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34"/>
  </p:notesMasterIdLst>
  <p:sldIdLst>
    <p:sldId id="265" r:id="rId2"/>
    <p:sldId id="266" r:id="rId3"/>
    <p:sldId id="268" r:id="rId4"/>
    <p:sldId id="296" r:id="rId5"/>
    <p:sldId id="297" r:id="rId6"/>
    <p:sldId id="298" r:id="rId7"/>
    <p:sldId id="299" r:id="rId8"/>
    <p:sldId id="300" r:id="rId9"/>
    <p:sldId id="301" r:id="rId10"/>
    <p:sldId id="302" r:id="rId11"/>
    <p:sldId id="309" r:id="rId12"/>
    <p:sldId id="304" r:id="rId13"/>
    <p:sldId id="305" r:id="rId14"/>
    <p:sldId id="256" r:id="rId15"/>
    <p:sldId id="257" r:id="rId16"/>
    <p:sldId id="258" r:id="rId17"/>
    <p:sldId id="259" r:id="rId18"/>
    <p:sldId id="260" r:id="rId19"/>
    <p:sldId id="261" r:id="rId20"/>
    <p:sldId id="262" r:id="rId21"/>
    <p:sldId id="263" r:id="rId22"/>
    <p:sldId id="264" r:id="rId23"/>
    <p:sldId id="306" r:id="rId24"/>
    <p:sldId id="270" r:id="rId25"/>
    <p:sldId id="273" r:id="rId26"/>
    <p:sldId id="276" r:id="rId27"/>
    <p:sldId id="279" r:id="rId28"/>
    <p:sldId id="295" r:id="rId29"/>
    <p:sldId id="280" r:id="rId30"/>
    <p:sldId id="307" r:id="rId31"/>
    <p:sldId id="308" r:id="rId32"/>
    <p:sldId id="289" r:id="rId33"/>
  </p:sldIdLst>
  <p:sldSz cx="9144000" cy="5143500" type="screen16x9"/>
  <p:notesSz cx="6858000" cy="9144000"/>
  <p:embeddedFontLst>
    <p:embeddedFont>
      <p:font typeface="Calibri" panose="020F0502020204030204" pitchFamily="34" charset="0"/>
      <p:regular r:id="rId35"/>
      <p:bold r:id="rId36"/>
      <p:italic r:id="rId37"/>
      <p:boldItalic r:id="rId38"/>
    </p:embeddedFont>
    <p:embeddedFont>
      <p:font typeface="Albert Sans" panose="020B0604020202020204" charset="0"/>
      <p:regular r:id="rId39"/>
      <p:bold r:id="rId40"/>
      <p:italic r:id="rId41"/>
      <p:boldItalic r:id="rId42"/>
    </p:embeddedFont>
    <p:embeddedFont>
      <p:font typeface="Italiana" panose="020B0604020202020204" charset="0"/>
      <p:regular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7727FF-55F9-4E43-953B-454D902DD28E}">
  <a:tblStyle styleId="{6D7727FF-55F9-4E43-953B-454D902DD28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80" d="100"/>
          <a:sy n="80" d="100"/>
        </p:scale>
        <p:origin x="126"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7.fntdata"/></Relationships>
</file>

<file path=ppt/media/image1.png>
</file>

<file path=ppt/media/image10.jpeg>
</file>

<file path=ppt/media/image11.jpeg>
</file>

<file path=ppt/media/image12.jpeg>
</file>

<file path=ppt/media/image13.jpeg>
</file>

<file path=ppt/media/image14.jpeg>
</file>

<file path=ppt/media/image15.jfif>
</file>

<file path=ppt/media/image16.jpeg>
</file>

<file path=ppt/media/image17.jpeg>
</file>

<file path=ppt/media/image18.jpeg>
</file>

<file path=ppt/media/image19.jpeg>
</file>

<file path=ppt/media/image2.jpeg>
</file>

<file path=ppt/media/image20.jpeg>
</file>

<file path=ppt/media/image21.png>
</file>

<file path=ppt/media/image22.png>
</file>

<file path=ppt/media/image23.png>
</file>

<file path=ppt/media/image24.gif>
</file>

<file path=ppt/media/image3.jpeg>
</file>

<file path=ppt/media/image4.jpeg>
</file>

<file path=ppt/media/image5.png>
</file>

<file path=ppt/media/image6.png>
</file>

<file path=ppt/media/image7.jf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25dbdbf318c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25dbdbf318c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25ed962146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25ed962146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25ed962146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25ed962146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63702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25ed962146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25ed962146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5333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25ed962146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25ed962146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459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25dbdbf318c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25dbdbf318c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5dbdbf2fc3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5dbdbf2fc3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5dbdbf2fc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5dbdbf2fc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5dbdbf2fc3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5dbdbf2fc3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25dbdbf2fc3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25dbdbf2fc3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5ed9621469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5ed962146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5dbdbf2fc3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5dbdbf2fc3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5ed9621469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5ed9621469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25ed962146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25ed962146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25ed962146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25ed962146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25ed962146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25ed962146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25f00ea309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25f00ea309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25efb49595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25efb49595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25efb495953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25efb495953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25f4db00c7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25f4db00c7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25f4db00c7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25f4db00c7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5dbdbf2fc3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5dbdbf2fc3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5dbdbf2fc3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5dbdbf2fc3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9725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5dbdbf2fc3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5dbdbf2fc3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4679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25dbdbf2fc3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25dbdbf2fc3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5ed9621469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5ed962146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5ed9621469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5ed9621469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25ed962146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25ed962146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175" y="1152725"/>
            <a:ext cx="6249000" cy="20112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600">
                <a:latin typeface="Italiana"/>
                <a:ea typeface="Italiana"/>
                <a:cs typeface="Italiana"/>
                <a:sym typeface="Italian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5175" y="3756525"/>
            <a:ext cx="2077800" cy="707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atin typeface="Albert Sans"/>
                <a:ea typeface="Albert Sans"/>
                <a:cs typeface="Albert Sans"/>
                <a:sym typeface="Albert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274800" y="-893072"/>
            <a:ext cx="8246048" cy="6655768"/>
            <a:chOff x="274800" y="-893072"/>
            <a:chExt cx="8246048" cy="6655768"/>
          </a:xfrm>
        </p:grpSpPr>
        <p:grpSp>
          <p:nvGrpSpPr>
            <p:cNvPr id="12" name="Google Shape;12;p2"/>
            <p:cNvGrpSpPr/>
            <p:nvPr/>
          </p:nvGrpSpPr>
          <p:grpSpPr>
            <a:xfrm>
              <a:off x="5840680" y="4005249"/>
              <a:ext cx="2680168" cy="1757447"/>
              <a:chOff x="3039950" y="3449400"/>
              <a:chExt cx="3064100" cy="2009200"/>
            </a:xfrm>
          </p:grpSpPr>
          <p:sp>
            <p:nvSpPr>
              <p:cNvPr id="13" name="Google Shape;13;p2"/>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rot="10800000" flipH="1">
              <a:off x="3284282" y="-893072"/>
              <a:ext cx="2816521" cy="1846857"/>
              <a:chOff x="3039950" y="3449400"/>
              <a:chExt cx="3064100" cy="2009200"/>
            </a:xfrm>
          </p:grpSpPr>
          <p:sp>
            <p:nvSpPr>
              <p:cNvPr id="17" name="Google Shape;17;p2"/>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a:off x="2303100" y="4643136"/>
              <a:ext cx="2514570" cy="542586"/>
            </a:xfrm>
            <a:custGeom>
              <a:avLst/>
              <a:gdLst/>
              <a:ahLst/>
              <a:cxnLst/>
              <a:rect l="l" t="t" r="r" b="b"/>
              <a:pathLst>
                <a:path w="75439" h="16278" extrusionOk="0">
                  <a:moveTo>
                    <a:pt x="30478" y="0"/>
                  </a:moveTo>
                  <a:cubicBezTo>
                    <a:pt x="29409" y="0"/>
                    <a:pt x="28139" y="761"/>
                    <a:pt x="27813" y="2240"/>
                  </a:cubicBezTo>
                  <a:cubicBezTo>
                    <a:pt x="27527" y="3537"/>
                    <a:pt x="28146" y="4776"/>
                    <a:pt x="29301" y="5359"/>
                  </a:cubicBezTo>
                  <a:cubicBezTo>
                    <a:pt x="29813" y="5621"/>
                    <a:pt x="30349" y="5716"/>
                    <a:pt x="30909" y="5716"/>
                  </a:cubicBezTo>
                  <a:cubicBezTo>
                    <a:pt x="33861" y="5716"/>
                    <a:pt x="36790" y="5716"/>
                    <a:pt x="39731" y="5728"/>
                  </a:cubicBezTo>
                  <a:cubicBezTo>
                    <a:pt x="41089" y="5728"/>
                    <a:pt x="42041" y="6454"/>
                    <a:pt x="42553" y="7693"/>
                  </a:cubicBezTo>
                  <a:cubicBezTo>
                    <a:pt x="43041" y="8883"/>
                    <a:pt x="42815" y="9979"/>
                    <a:pt x="41982" y="10955"/>
                  </a:cubicBezTo>
                  <a:cubicBezTo>
                    <a:pt x="41315" y="11729"/>
                    <a:pt x="40446" y="12039"/>
                    <a:pt x="39434" y="12039"/>
                  </a:cubicBezTo>
                  <a:lnTo>
                    <a:pt x="3810" y="12039"/>
                  </a:lnTo>
                  <a:cubicBezTo>
                    <a:pt x="3643" y="12039"/>
                    <a:pt x="3482" y="12033"/>
                    <a:pt x="3315" y="12033"/>
                  </a:cubicBezTo>
                  <a:cubicBezTo>
                    <a:pt x="3232" y="12033"/>
                    <a:pt x="3147" y="12035"/>
                    <a:pt x="3060" y="12039"/>
                  </a:cubicBezTo>
                  <a:cubicBezTo>
                    <a:pt x="1953" y="12122"/>
                    <a:pt x="1095" y="12634"/>
                    <a:pt x="536" y="13586"/>
                  </a:cubicBezTo>
                  <a:cubicBezTo>
                    <a:pt x="12" y="14432"/>
                    <a:pt x="0" y="15337"/>
                    <a:pt x="262" y="16277"/>
                  </a:cubicBezTo>
                  <a:lnTo>
                    <a:pt x="60079" y="16277"/>
                  </a:lnTo>
                  <a:cubicBezTo>
                    <a:pt x="60067" y="16194"/>
                    <a:pt x="60079" y="16087"/>
                    <a:pt x="60055" y="15991"/>
                  </a:cubicBezTo>
                  <a:cubicBezTo>
                    <a:pt x="59722" y="14908"/>
                    <a:pt x="58638" y="14122"/>
                    <a:pt x="57448" y="14110"/>
                  </a:cubicBezTo>
                  <a:cubicBezTo>
                    <a:pt x="57245" y="14105"/>
                    <a:pt x="57043" y="14103"/>
                    <a:pt x="56839" y="14103"/>
                  </a:cubicBezTo>
                  <a:cubicBezTo>
                    <a:pt x="56477" y="14103"/>
                    <a:pt x="56113" y="14109"/>
                    <a:pt x="55750" y="14109"/>
                  </a:cubicBezTo>
                  <a:cubicBezTo>
                    <a:pt x="55418" y="14109"/>
                    <a:pt x="55087" y="14104"/>
                    <a:pt x="54757" y="14086"/>
                  </a:cubicBezTo>
                  <a:cubicBezTo>
                    <a:pt x="53626" y="14051"/>
                    <a:pt x="52804" y="13455"/>
                    <a:pt x="52340" y="12443"/>
                  </a:cubicBezTo>
                  <a:cubicBezTo>
                    <a:pt x="51852" y="11348"/>
                    <a:pt x="52019" y="10324"/>
                    <a:pt x="52792" y="9407"/>
                  </a:cubicBezTo>
                  <a:cubicBezTo>
                    <a:pt x="53412" y="8657"/>
                    <a:pt x="54233" y="8371"/>
                    <a:pt x="55174" y="8371"/>
                  </a:cubicBezTo>
                  <a:lnTo>
                    <a:pt x="71033" y="8371"/>
                  </a:lnTo>
                  <a:cubicBezTo>
                    <a:pt x="71366" y="8371"/>
                    <a:pt x="71676" y="8371"/>
                    <a:pt x="71997" y="8312"/>
                  </a:cubicBezTo>
                  <a:cubicBezTo>
                    <a:pt x="73986" y="7931"/>
                    <a:pt x="75438" y="6109"/>
                    <a:pt x="75355" y="4061"/>
                  </a:cubicBezTo>
                  <a:cubicBezTo>
                    <a:pt x="75295" y="2525"/>
                    <a:pt x="74593" y="1406"/>
                    <a:pt x="73343" y="609"/>
                  </a:cubicBezTo>
                  <a:cubicBezTo>
                    <a:pt x="72593" y="132"/>
                    <a:pt x="71759" y="1"/>
                    <a:pt x="70890" y="1"/>
                  </a:cubicBezTo>
                  <a:lnTo>
                    <a:pt x="30552" y="1"/>
                  </a:lnTo>
                  <a:cubicBezTo>
                    <a:pt x="30527" y="1"/>
                    <a:pt x="30503" y="0"/>
                    <a:pt x="30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74800" y="25950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158"/>
        <p:cNvGrpSpPr/>
        <p:nvPr/>
      </p:nvGrpSpPr>
      <p:grpSpPr>
        <a:xfrm>
          <a:off x="0" y="0"/>
          <a:ext cx="0" cy="0"/>
          <a:chOff x="0" y="0"/>
          <a:chExt cx="0" cy="0"/>
        </a:xfrm>
      </p:grpSpPr>
      <p:sp>
        <p:nvSpPr>
          <p:cNvPr id="159" name="Google Shape;159;p17"/>
          <p:cNvSpPr txBox="1">
            <a:spLocks noGrp="1"/>
          </p:cNvSpPr>
          <p:nvPr>
            <p:ph type="subTitle" idx="1"/>
          </p:nvPr>
        </p:nvSpPr>
        <p:spPr>
          <a:xfrm>
            <a:off x="908100" y="2443883"/>
            <a:ext cx="2232000" cy="87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0" name="Google Shape;160;p17"/>
          <p:cNvSpPr txBox="1">
            <a:spLocks noGrp="1"/>
          </p:cNvSpPr>
          <p:nvPr>
            <p:ph type="subTitle" idx="2"/>
          </p:nvPr>
        </p:nvSpPr>
        <p:spPr>
          <a:xfrm>
            <a:off x="908095" y="1929300"/>
            <a:ext cx="22320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1" name="Google Shape;161;p17"/>
          <p:cNvSpPr txBox="1">
            <a:spLocks noGrp="1"/>
          </p:cNvSpPr>
          <p:nvPr>
            <p:ph type="subTitle" idx="3"/>
          </p:nvPr>
        </p:nvSpPr>
        <p:spPr>
          <a:xfrm>
            <a:off x="3456001" y="2443883"/>
            <a:ext cx="2232000" cy="87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2" name="Google Shape;162;p17"/>
          <p:cNvSpPr txBox="1">
            <a:spLocks noGrp="1"/>
          </p:cNvSpPr>
          <p:nvPr>
            <p:ph type="subTitle" idx="4"/>
          </p:nvPr>
        </p:nvSpPr>
        <p:spPr>
          <a:xfrm>
            <a:off x="3455999" y="1929300"/>
            <a:ext cx="22320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3" name="Google Shape;163;p17"/>
          <p:cNvSpPr txBox="1">
            <a:spLocks noGrp="1"/>
          </p:cNvSpPr>
          <p:nvPr>
            <p:ph type="title"/>
          </p:nvPr>
        </p:nvSpPr>
        <p:spPr>
          <a:xfrm>
            <a:off x="715175" y="445025"/>
            <a:ext cx="77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4" name="Google Shape;164;p17"/>
          <p:cNvSpPr txBox="1">
            <a:spLocks noGrp="1"/>
          </p:cNvSpPr>
          <p:nvPr>
            <p:ph type="subTitle" idx="5"/>
          </p:nvPr>
        </p:nvSpPr>
        <p:spPr>
          <a:xfrm>
            <a:off x="6003903" y="2443883"/>
            <a:ext cx="2232000" cy="87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5" name="Google Shape;165;p17"/>
          <p:cNvSpPr txBox="1">
            <a:spLocks noGrp="1"/>
          </p:cNvSpPr>
          <p:nvPr>
            <p:ph type="subTitle" idx="6"/>
          </p:nvPr>
        </p:nvSpPr>
        <p:spPr>
          <a:xfrm>
            <a:off x="6003903" y="1929300"/>
            <a:ext cx="22320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166" name="Google Shape;166;p17"/>
          <p:cNvGrpSpPr/>
          <p:nvPr/>
        </p:nvGrpSpPr>
        <p:grpSpPr>
          <a:xfrm>
            <a:off x="137800" y="-36675"/>
            <a:ext cx="9134378" cy="6027260"/>
            <a:chOff x="137800" y="-36675"/>
            <a:chExt cx="9134378" cy="6027260"/>
          </a:xfrm>
        </p:grpSpPr>
        <p:sp>
          <p:nvSpPr>
            <p:cNvPr id="167" name="Google Shape;167;p17"/>
            <p:cNvSpPr/>
            <p:nvPr/>
          </p:nvSpPr>
          <p:spPr>
            <a:xfrm rot="10800000" flipH="1">
              <a:off x="137800" y="-36675"/>
              <a:ext cx="2232617" cy="481707"/>
            </a:xfrm>
            <a:custGeom>
              <a:avLst/>
              <a:gdLst/>
              <a:ahLst/>
              <a:cxnLst/>
              <a:rect l="l" t="t" r="r" b="b"/>
              <a:pathLst>
                <a:path w="75439" h="16278" extrusionOk="0">
                  <a:moveTo>
                    <a:pt x="30478" y="0"/>
                  </a:moveTo>
                  <a:cubicBezTo>
                    <a:pt x="29409" y="0"/>
                    <a:pt x="28139" y="761"/>
                    <a:pt x="27813" y="2240"/>
                  </a:cubicBezTo>
                  <a:cubicBezTo>
                    <a:pt x="27527" y="3537"/>
                    <a:pt x="28146" y="4776"/>
                    <a:pt x="29301" y="5359"/>
                  </a:cubicBezTo>
                  <a:cubicBezTo>
                    <a:pt x="29813" y="5621"/>
                    <a:pt x="30349" y="5716"/>
                    <a:pt x="30909" y="5716"/>
                  </a:cubicBezTo>
                  <a:cubicBezTo>
                    <a:pt x="33861" y="5716"/>
                    <a:pt x="36790" y="5716"/>
                    <a:pt x="39731" y="5728"/>
                  </a:cubicBezTo>
                  <a:cubicBezTo>
                    <a:pt x="41089" y="5728"/>
                    <a:pt x="42041" y="6454"/>
                    <a:pt x="42553" y="7693"/>
                  </a:cubicBezTo>
                  <a:cubicBezTo>
                    <a:pt x="43041" y="8883"/>
                    <a:pt x="42815" y="9979"/>
                    <a:pt x="41982" y="10955"/>
                  </a:cubicBezTo>
                  <a:cubicBezTo>
                    <a:pt x="41315" y="11729"/>
                    <a:pt x="40446" y="12039"/>
                    <a:pt x="39434" y="12039"/>
                  </a:cubicBezTo>
                  <a:lnTo>
                    <a:pt x="3810" y="12039"/>
                  </a:lnTo>
                  <a:cubicBezTo>
                    <a:pt x="3643" y="12039"/>
                    <a:pt x="3482" y="12033"/>
                    <a:pt x="3315" y="12033"/>
                  </a:cubicBezTo>
                  <a:cubicBezTo>
                    <a:pt x="3232" y="12033"/>
                    <a:pt x="3147" y="12035"/>
                    <a:pt x="3060" y="12039"/>
                  </a:cubicBezTo>
                  <a:cubicBezTo>
                    <a:pt x="1953" y="12122"/>
                    <a:pt x="1095" y="12634"/>
                    <a:pt x="536" y="13586"/>
                  </a:cubicBezTo>
                  <a:cubicBezTo>
                    <a:pt x="12" y="14432"/>
                    <a:pt x="0" y="15337"/>
                    <a:pt x="262" y="16277"/>
                  </a:cubicBezTo>
                  <a:lnTo>
                    <a:pt x="60079" y="16277"/>
                  </a:lnTo>
                  <a:cubicBezTo>
                    <a:pt x="60067" y="16194"/>
                    <a:pt x="60079" y="16087"/>
                    <a:pt x="60055" y="15991"/>
                  </a:cubicBezTo>
                  <a:cubicBezTo>
                    <a:pt x="59722" y="14908"/>
                    <a:pt x="58638" y="14122"/>
                    <a:pt x="57448" y="14110"/>
                  </a:cubicBezTo>
                  <a:cubicBezTo>
                    <a:pt x="57245" y="14105"/>
                    <a:pt x="57043" y="14103"/>
                    <a:pt x="56839" y="14103"/>
                  </a:cubicBezTo>
                  <a:cubicBezTo>
                    <a:pt x="56477" y="14103"/>
                    <a:pt x="56113" y="14109"/>
                    <a:pt x="55750" y="14109"/>
                  </a:cubicBezTo>
                  <a:cubicBezTo>
                    <a:pt x="55418" y="14109"/>
                    <a:pt x="55087" y="14104"/>
                    <a:pt x="54757" y="14086"/>
                  </a:cubicBezTo>
                  <a:cubicBezTo>
                    <a:pt x="53626" y="14051"/>
                    <a:pt x="52804" y="13455"/>
                    <a:pt x="52340" y="12443"/>
                  </a:cubicBezTo>
                  <a:cubicBezTo>
                    <a:pt x="51852" y="11348"/>
                    <a:pt x="52019" y="10324"/>
                    <a:pt x="52792" y="9407"/>
                  </a:cubicBezTo>
                  <a:cubicBezTo>
                    <a:pt x="53412" y="8657"/>
                    <a:pt x="54233" y="8371"/>
                    <a:pt x="55174" y="8371"/>
                  </a:cubicBezTo>
                  <a:lnTo>
                    <a:pt x="71033" y="8371"/>
                  </a:lnTo>
                  <a:cubicBezTo>
                    <a:pt x="71366" y="8371"/>
                    <a:pt x="71676" y="8371"/>
                    <a:pt x="71997" y="8312"/>
                  </a:cubicBezTo>
                  <a:cubicBezTo>
                    <a:pt x="73986" y="7931"/>
                    <a:pt x="75438" y="6109"/>
                    <a:pt x="75355" y="4061"/>
                  </a:cubicBezTo>
                  <a:cubicBezTo>
                    <a:pt x="75295" y="2525"/>
                    <a:pt x="74593" y="1406"/>
                    <a:pt x="73343" y="609"/>
                  </a:cubicBezTo>
                  <a:cubicBezTo>
                    <a:pt x="72593" y="132"/>
                    <a:pt x="71759" y="1"/>
                    <a:pt x="70890" y="1"/>
                  </a:cubicBezTo>
                  <a:lnTo>
                    <a:pt x="30552" y="1"/>
                  </a:lnTo>
                  <a:cubicBezTo>
                    <a:pt x="30527" y="1"/>
                    <a:pt x="30503" y="0"/>
                    <a:pt x="30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17"/>
            <p:cNvGrpSpPr/>
            <p:nvPr/>
          </p:nvGrpSpPr>
          <p:grpSpPr>
            <a:xfrm rot="10800000" flipH="1">
              <a:off x="6455657" y="4143728"/>
              <a:ext cx="2816521" cy="1846857"/>
              <a:chOff x="3039950" y="3449400"/>
              <a:chExt cx="3064100" cy="2009200"/>
            </a:xfrm>
          </p:grpSpPr>
          <p:sp>
            <p:nvSpPr>
              <p:cNvPr id="169" name="Google Shape;169;p17"/>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20">
    <p:spTree>
      <p:nvGrpSpPr>
        <p:cNvPr id="1" name="Shape 348"/>
        <p:cNvGrpSpPr/>
        <p:nvPr/>
      </p:nvGrpSpPr>
      <p:grpSpPr>
        <a:xfrm>
          <a:off x="0" y="0"/>
          <a:ext cx="0" cy="0"/>
          <a:chOff x="0" y="0"/>
          <a:chExt cx="0" cy="0"/>
        </a:xfrm>
      </p:grpSpPr>
      <p:grpSp>
        <p:nvGrpSpPr>
          <p:cNvPr id="349" name="Google Shape;349;p33"/>
          <p:cNvGrpSpPr/>
          <p:nvPr/>
        </p:nvGrpSpPr>
        <p:grpSpPr>
          <a:xfrm>
            <a:off x="-1067468" y="-381634"/>
            <a:ext cx="10869896" cy="6417782"/>
            <a:chOff x="-1067468" y="-381634"/>
            <a:chExt cx="10869896" cy="6417782"/>
          </a:xfrm>
        </p:grpSpPr>
        <p:grpSp>
          <p:nvGrpSpPr>
            <p:cNvPr id="350" name="Google Shape;350;p33"/>
            <p:cNvGrpSpPr/>
            <p:nvPr/>
          </p:nvGrpSpPr>
          <p:grpSpPr>
            <a:xfrm rot="10800000">
              <a:off x="6985907" y="-381634"/>
              <a:ext cx="2816521" cy="1846857"/>
              <a:chOff x="3039950" y="3449400"/>
              <a:chExt cx="3064100" cy="2009200"/>
            </a:xfrm>
          </p:grpSpPr>
          <p:sp>
            <p:nvSpPr>
              <p:cNvPr id="351" name="Google Shape;351;p33"/>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3"/>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3"/>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33"/>
            <p:cNvGrpSpPr/>
            <p:nvPr/>
          </p:nvGrpSpPr>
          <p:grpSpPr>
            <a:xfrm rot="10800000">
              <a:off x="-1067468" y="4189291"/>
              <a:ext cx="2816521" cy="1846857"/>
              <a:chOff x="3039950" y="3449400"/>
              <a:chExt cx="3064100" cy="2009200"/>
            </a:xfrm>
          </p:grpSpPr>
          <p:sp>
            <p:nvSpPr>
              <p:cNvPr id="355" name="Google Shape;355;p33"/>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3"/>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3"/>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 name="Google Shape;358;p33"/>
            <p:cNvSpPr/>
            <p:nvPr/>
          </p:nvSpPr>
          <p:spPr>
            <a:xfrm flipH="1">
              <a:off x="8746460" y="124115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 name="Google Shape;359;p33"/>
          <p:cNvSpPr/>
          <p:nvPr/>
        </p:nvSpPr>
        <p:spPr>
          <a:xfrm flipH="1">
            <a:off x="96085" y="384927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20_1">
    <p:spTree>
      <p:nvGrpSpPr>
        <p:cNvPr id="1" name="Shape 360"/>
        <p:cNvGrpSpPr/>
        <p:nvPr/>
      </p:nvGrpSpPr>
      <p:grpSpPr>
        <a:xfrm>
          <a:off x="0" y="0"/>
          <a:ext cx="0" cy="0"/>
          <a:chOff x="0" y="0"/>
          <a:chExt cx="0" cy="0"/>
        </a:xfrm>
      </p:grpSpPr>
      <p:grpSp>
        <p:nvGrpSpPr>
          <p:cNvPr id="361" name="Google Shape;361;p34"/>
          <p:cNvGrpSpPr/>
          <p:nvPr/>
        </p:nvGrpSpPr>
        <p:grpSpPr>
          <a:xfrm>
            <a:off x="401825" y="11"/>
            <a:ext cx="3440120" cy="542589"/>
            <a:chOff x="401825" y="11"/>
            <a:chExt cx="3440120" cy="542589"/>
          </a:xfrm>
        </p:grpSpPr>
        <p:sp>
          <p:nvSpPr>
            <p:cNvPr id="362" name="Google Shape;362;p34"/>
            <p:cNvSpPr/>
            <p:nvPr/>
          </p:nvSpPr>
          <p:spPr>
            <a:xfrm rot="10800000">
              <a:off x="1327375" y="11"/>
              <a:ext cx="2514570" cy="542586"/>
            </a:xfrm>
            <a:custGeom>
              <a:avLst/>
              <a:gdLst/>
              <a:ahLst/>
              <a:cxnLst/>
              <a:rect l="l" t="t" r="r" b="b"/>
              <a:pathLst>
                <a:path w="75439" h="16278" extrusionOk="0">
                  <a:moveTo>
                    <a:pt x="30478" y="0"/>
                  </a:moveTo>
                  <a:cubicBezTo>
                    <a:pt x="29409" y="0"/>
                    <a:pt x="28139" y="761"/>
                    <a:pt x="27813" y="2240"/>
                  </a:cubicBezTo>
                  <a:cubicBezTo>
                    <a:pt x="27527" y="3537"/>
                    <a:pt x="28146" y="4776"/>
                    <a:pt x="29301" y="5359"/>
                  </a:cubicBezTo>
                  <a:cubicBezTo>
                    <a:pt x="29813" y="5621"/>
                    <a:pt x="30349" y="5716"/>
                    <a:pt x="30909" y="5716"/>
                  </a:cubicBezTo>
                  <a:cubicBezTo>
                    <a:pt x="33861" y="5716"/>
                    <a:pt x="36790" y="5716"/>
                    <a:pt x="39731" y="5728"/>
                  </a:cubicBezTo>
                  <a:cubicBezTo>
                    <a:pt x="41089" y="5728"/>
                    <a:pt x="42041" y="6454"/>
                    <a:pt x="42553" y="7693"/>
                  </a:cubicBezTo>
                  <a:cubicBezTo>
                    <a:pt x="43041" y="8883"/>
                    <a:pt x="42815" y="9979"/>
                    <a:pt x="41982" y="10955"/>
                  </a:cubicBezTo>
                  <a:cubicBezTo>
                    <a:pt x="41315" y="11729"/>
                    <a:pt x="40446" y="12039"/>
                    <a:pt x="39434" y="12039"/>
                  </a:cubicBezTo>
                  <a:lnTo>
                    <a:pt x="3810" y="12039"/>
                  </a:lnTo>
                  <a:cubicBezTo>
                    <a:pt x="3643" y="12039"/>
                    <a:pt x="3482" y="12033"/>
                    <a:pt x="3315" y="12033"/>
                  </a:cubicBezTo>
                  <a:cubicBezTo>
                    <a:pt x="3232" y="12033"/>
                    <a:pt x="3147" y="12035"/>
                    <a:pt x="3060" y="12039"/>
                  </a:cubicBezTo>
                  <a:cubicBezTo>
                    <a:pt x="1953" y="12122"/>
                    <a:pt x="1095" y="12634"/>
                    <a:pt x="536" y="13586"/>
                  </a:cubicBezTo>
                  <a:cubicBezTo>
                    <a:pt x="12" y="14432"/>
                    <a:pt x="0" y="15337"/>
                    <a:pt x="262" y="16277"/>
                  </a:cubicBezTo>
                  <a:lnTo>
                    <a:pt x="60079" y="16277"/>
                  </a:lnTo>
                  <a:cubicBezTo>
                    <a:pt x="60067" y="16194"/>
                    <a:pt x="60079" y="16087"/>
                    <a:pt x="60055" y="15991"/>
                  </a:cubicBezTo>
                  <a:cubicBezTo>
                    <a:pt x="59722" y="14908"/>
                    <a:pt x="58638" y="14122"/>
                    <a:pt x="57448" y="14110"/>
                  </a:cubicBezTo>
                  <a:cubicBezTo>
                    <a:pt x="57245" y="14105"/>
                    <a:pt x="57043" y="14103"/>
                    <a:pt x="56839" y="14103"/>
                  </a:cubicBezTo>
                  <a:cubicBezTo>
                    <a:pt x="56477" y="14103"/>
                    <a:pt x="56113" y="14109"/>
                    <a:pt x="55750" y="14109"/>
                  </a:cubicBezTo>
                  <a:cubicBezTo>
                    <a:pt x="55418" y="14109"/>
                    <a:pt x="55087" y="14104"/>
                    <a:pt x="54757" y="14086"/>
                  </a:cubicBezTo>
                  <a:cubicBezTo>
                    <a:pt x="53626" y="14051"/>
                    <a:pt x="52804" y="13455"/>
                    <a:pt x="52340" y="12443"/>
                  </a:cubicBezTo>
                  <a:cubicBezTo>
                    <a:pt x="51852" y="11348"/>
                    <a:pt x="52019" y="10324"/>
                    <a:pt x="52792" y="9407"/>
                  </a:cubicBezTo>
                  <a:cubicBezTo>
                    <a:pt x="53412" y="8657"/>
                    <a:pt x="54233" y="8371"/>
                    <a:pt x="55174" y="8371"/>
                  </a:cubicBezTo>
                  <a:lnTo>
                    <a:pt x="71033" y="8371"/>
                  </a:lnTo>
                  <a:cubicBezTo>
                    <a:pt x="71366" y="8371"/>
                    <a:pt x="71676" y="8371"/>
                    <a:pt x="71997" y="8312"/>
                  </a:cubicBezTo>
                  <a:cubicBezTo>
                    <a:pt x="73986" y="7931"/>
                    <a:pt x="75438" y="6109"/>
                    <a:pt x="75355" y="4061"/>
                  </a:cubicBezTo>
                  <a:cubicBezTo>
                    <a:pt x="75295" y="2525"/>
                    <a:pt x="74593" y="1406"/>
                    <a:pt x="73343" y="609"/>
                  </a:cubicBezTo>
                  <a:cubicBezTo>
                    <a:pt x="72593" y="132"/>
                    <a:pt x="71759" y="1"/>
                    <a:pt x="70890" y="1"/>
                  </a:cubicBezTo>
                  <a:lnTo>
                    <a:pt x="30552" y="1"/>
                  </a:lnTo>
                  <a:cubicBezTo>
                    <a:pt x="30527" y="1"/>
                    <a:pt x="30503" y="0"/>
                    <a:pt x="30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4"/>
            <p:cNvSpPr/>
            <p:nvPr/>
          </p:nvSpPr>
          <p:spPr>
            <a:xfrm>
              <a:off x="401825" y="26030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34"/>
          <p:cNvSpPr/>
          <p:nvPr/>
        </p:nvSpPr>
        <p:spPr>
          <a:xfrm>
            <a:off x="8752525" y="473582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272"/>
        <p:cNvGrpSpPr/>
        <p:nvPr/>
      </p:nvGrpSpPr>
      <p:grpSpPr>
        <a:xfrm>
          <a:off x="0" y="0"/>
          <a:ext cx="0" cy="0"/>
          <a:chOff x="0" y="0"/>
          <a:chExt cx="0" cy="0"/>
        </a:xfrm>
      </p:grpSpPr>
      <p:sp>
        <p:nvSpPr>
          <p:cNvPr id="273" name="Google Shape;273;p26"/>
          <p:cNvSpPr txBox="1">
            <a:spLocks noGrp="1"/>
          </p:cNvSpPr>
          <p:nvPr>
            <p:ph type="title"/>
          </p:nvPr>
        </p:nvSpPr>
        <p:spPr>
          <a:xfrm>
            <a:off x="715175" y="445025"/>
            <a:ext cx="77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74" name="Google Shape;274;p26"/>
          <p:cNvGrpSpPr/>
          <p:nvPr/>
        </p:nvGrpSpPr>
        <p:grpSpPr>
          <a:xfrm>
            <a:off x="-1674493" y="276650"/>
            <a:ext cx="10612968" cy="4731110"/>
            <a:chOff x="-1663693" y="260450"/>
            <a:chExt cx="10612968" cy="4731110"/>
          </a:xfrm>
        </p:grpSpPr>
        <p:grpSp>
          <p:nvGrpSpPr>
            <p:cNvPr id="275" name="Google Shape;275;p26"/>
            <p:cNvGrpSpPr/>
            <p:nvPr/>
          </p:nvGrpSpPr>
          <p:grpSpPr>
            <a:xfrm rot="10800000" flipH="1">
              <a:off x="-1663693" y="3144703"/>
              <a:ext cx="2816521" cy="1846857"/>
              <a:chOff x="3039950" y="3449400"/>
              <a:chExt cx="3064100" cy="2009200"/>
            </a:xfrm>
          </p:grpSpPr>
          <p:sp>
            <p:nvSpPr>
              <p:cNvPr id="276" name="Google Shape;276;p26"/>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26"/>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 name="Google Shape;278;p26"/>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79" name="Google Shape;279;p26"/>
            <p:cNvSpPr/>
            <p:nvPr/>
          </p:nvSpPr>
          <p:spPr>
            <a:xfrm>
              <a:off x="8666975" y="26045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35319296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209"/>
        <p:cNvGrpSpPr/>
        <p:nvPr/>
      </p:nvGrpSpPr>
      <p:grpSpPr>
        <a:xfrm>
          <a:off x="0" y="0"/>
          <a:ext cx="0" cy="0"/>
          <a:chOff x="0" y="0"/>
          <a:chExt cx="0" cy="0"/>
        </a:xfrm>
      </p:grpSpPr>
      <p:sp>
        <p:nvSpPr>
          <p:cNvPr id="210" name="Google Shape;210;p20"/>
          <p:cNvSpPr txBox="1">
            <a:spLocks noGrp="1"/>
          </p:cNvSpPr>
          <p:nvPr>
            <p:ph type="subTitle" idx="1"/>
          </p:nvPr>
        </p:nvSpPr>
        <p:spPr>
          <a:xfrm>
            <a:off x="4548250" y="2703363"/>
            <a:ext cx="3880500" cy="833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1" name="Google Shape;211;p20"/>
          <p:cNvSpPr txBox="1">
            <a:spLocks noGrp="1"/>
          </p:cNvSpPr>
          <p:nvPr>
            <p:ph type="title"/>
          </p:nvPr>
        </p:nvSpPr>
        <p:spPr>
          <a:xfrm>
            <a:off x="4548250" y="1606438"/>
            <a:ext cx="3880500" cy="1096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2" name="Google Shape;212;p20"/>
          <p:cNvSpPr>
            <a:spLocks noGrp="1"/>
          </p:cNvSpPr>
          <p:nvPr>
            <p:ph type="pic" idx="2"/>
          </p:nvPr>
        </p:nvSpPr>
        <p:spPr>
          <a:xfrm>
            <a:off x="715175" y="892200"/>
            <a:ext cx="3359100" cy="3359100"/>
          </a:xfrm>
          <a:prstGeom prst="ellipse">
            <a:avLst/>
          </a:prstGeom>
          <a:noFill/>
          <a:ln w="9525" cap="flat" cmpd="sng">
            <a:solidFill>
              <a:schemeClr val="dk1"/>
            </a:solidFill>
            <a:prstDash val="solid"/>
            <a:round/>
            <a:headEnd type="none" w="sm" len="sm"/>
            <a:tailEnd type="none" w="sm" len="sm"/>
          </a:ln>
        </p:spPr>
      </p:sp>
      <p:grpSp>
        <p:nvGrpSpPr>
          <p:cNvPr id="213" name="Google Shape;213;p20"/>
          <p:cNvGrpSpPr/>
          <p:nvPr/>
        </p:nvGrpSpPr>
        <p:grpSpPr>
          <a:xfrm>
            <a:off x="-1395968" y="-686884"/>
            <a:ext cx="10991921" cy="6990107"/>
            <a:chOff x="-1395968" y="-686884"/>
            <a:chExt cx="10991921" cy="6990107"/>
          </a:xfrm>
        </p:grpSpPr>
        <p:grpSp>
          <p:nvGrpSpPr>
            <p:cNvPr id="214" name="Google Shape;214;p20"/>
            <p:cNvGrpSpPr/>
            <p:nvPr/>
          </p:nvGrpSpPr>
          <p:grpSpPr>
            <a:xfrm rot="10800000" flipH="1">
              <a:off x="-1395968" y="-686884"/>
              <a:ext cx="2816521" cy="1846857"/>
              <a:chOff x="3039950" y="3449400"/>
              <a:chExt cx="3064100" cy="2009200"/>
            </a:xfrm>
          </p:grpSpPr>
          <p:sp>
            <p:nvSpPr>
              <p:cNvPr id="215" name="Google Shape;215;p20"/>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 name="Google Shape;216;p20"/>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20"/>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20"/>
            <p:cNvGrpSpPr/>
            <p:nvPr/>
          </p:nvGrpSpPr>
          <p:grpSpPr>
            <a:xfrm rot="10800000" flipH="1">
              <a:off x="6779432" y="4456366"/>
              <a:ext cx="2816521" cy="1846857"/>
              <a:chOff x="3039950" y="3449400"/>
              <a:chExt cx="3064100" cy="2009200"/>
            </a:xfrm>
          </p:grpSpPr>
          <p:sp>
            <p:nvSpPr>
              <p:cNvPr id="219" name="Google Shape;219;p20"/>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20"/>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 name="Google Shape;221;p20"/>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22" name="Google Shape;222;p20"/>
            <p:cNvSpPr/>
            <p:nvPr/>
          </p:nvSpPr>
          <p:spPr>
            <a:xfrm flipH="1">
              <a:off x="1835610" y="35200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30048306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307"/>
        <p:cNvGrpSpPr/>
        <p:nvPr/>
      </p:nvGrpSpPr>
      <p:grpSpPr>
        <a:xfrm>
          <a:off x="0" y="0"/>
          <a:ext cx="0" cy="0"/>
          <a:chOff x="0" y="0"/>
          <a:chExt cx="0" cy="0"/>
        </a:xfrm>
      </p:grpSpPr>
      <p:sp>
        <p:nvSpPr>
          <p:cNvPr id="308" name="Google Shape;308;p30"/>
          <p:cNvSpPr txBox="1">
            <a:spLocks noGrp="1"/>
          </p:cNvSpPr>
          <p:nvPr>
            <p:ph type="title"/>
          </p:nvPr>
        </p:nvSpPr>
        <p:spPr>
          <a:xfrm>
            <a:off x="715175" y="445025"/>
            <a:ext cx="77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9" name="Google Shape;309;p30"/>
          <p:cNvSpPr txBox="1">
            <a:spLocks noGrp="1"/>
          </p:cNvSpPr>
          <p:nvPr>
            <p:ph type="title" idx="2" hasCustomPrompt="1"/>
          </p:nvPr>
        </p:nvSpPr>
        <p:spPr>
          <a:xfrm>
            <a:off x="4084775" y="1301200"/>
            <a:ext cx="974400" cy="42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310" name="Google Shape;310;p30"/>
          <p:cNvSpPr txBox="1">
            <a:spLocks noGrp="1"/>
          </p:cNvSpPr>
          <p:nvPr>
            <p:ph type="title" idx="3" hasCustomPrompt="1"/>
          </p:nvPr>
        </p:nvSpPr>
        <p:spPr>
          <a:xfrm>
            <a:off x="1765850" y="1301200"/>
            <a:ext cx="974400" cy="42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311" name="Google Shape;311;p30"/>
          <p:cNvSpPr txBox="1">
            <a:spLocks noGrp="1"/>
          </p:cNvSpPr>
          <p:nvPr>
            <p:ph type="title" idx="4" hasCustomPrompt="1"/>
          </p:nvPr>
        </p:nvSpPr>
        <p:spPr>
          <a:xfrm>
            <a:off x="6403700" y="1301200"/>
            <a:ext cx="974400" cy="42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312" name="Google Shape;312;p30"/>
          <p:cNvSpPr txBox="1">
            <a:spLocks noGrp="1"/>
          </p:cNvSpPr>
          <p:nvPr>
            <p:ph type="subTitle" idx="1"/>
          </p:nvPr>
        </p:nvSpPr>
        <p:spPr>
          <a:xfrm>
            <a:off x="1226150" y="3911100"/>
            <a:ext cx="2053800" cy="6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13" name="Google Shape;313;p30"/>
          <p:cNvSpPr txBox="1">
            <a:spLocks noGrp="1"/>
          </p:cNvSpPr>
          <p:nvPr>
            <p:ph type="subTitle" idx="5"/>
          </p:nvPr>
        </p:nvSpPr>
        <p:spPr>
          <a:xfrm>
            <a:off x="1226150" y="3390800"/>
            <a:ext cx="20538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14" name="Google Shape;314;p30"/>
          <p:cNvSpPr txBox="1">
            <a:spLocks noGrp="1"/>
          </p:cNvSpPr>
          <p:nvPr>
            <p:ph type="subTitle" idx="6"/>
          </p:nvPr>
        </p:nvSpPr>
        <p:spPr>
          <a:xfrm>
            <a:off x="3545101" y="3911100"/>
            <a:ext cx="2053800" cy="6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15" name="Google Shape;315;p30"/>
          <p:cNvSpPr txBox="1">
            <a:spLocks noGrp="1"/>
          </p:cNvSpPr>
          <p:nvPr>
            <p:ph type="subTitle" idx="7"/>
          </p:nvPr>
        </p:nvSpPr>
        <p:spPr>
          <a:xfrm>
            <a:off x="3545099" y="3390800"/>
            <a:ext cx="20538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16" name="Google Shape;316;p30"/>
          <p:cNvSpPr txBox="1">
            <a:spLocks noGrp="1"/>
          </p:cNvSpPr>
          <p:nvPr>
            <p:ph type="subTitle" idx="8"/>
          </p:nvPr>
        </p:nvSpPr>
        <p:spPr>
          <a:xfrm>
            <a:off x="5864052" y="3911100"/>
            <a:ext cx="2053800" cy="6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17" name="Google Shape;317;p30"/>
          <p:cNvSpPr txBox="1">
            <a:spLocks noGrp="1"/>
          </p:cNvSpPr>
          <p:nvPr>
            <p:ph type="subTitle" idx="9"/>
          </p:nvPr>
        </p:nvSpPr>
        <p:spPr>
          <a:xfrm>
            <a:off x="5864049" y="3390800"/>
            <a:ext cx="20538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318" name="Google Shape;318;p30"/>
          <p:cNvGrpSpPr/>
          <p:nvPr/>
        </p:nvGrpSpPr>
        <p:grpSpPr>
          <a:xfrm>
            <a:off x="-1347868" y="3325950"/>
            <a:ext cx="2816521" cy="2350885"/>
            <a:chOff x="-1347868" y="3325950"/>
            <a:chExt cx="2816521" cy="2350885"/>
          </a:xfrm>
        </p:grpSpPr>
        <p:grpSp>
          <p:nvGrpSpPr>
            <p:cNvPr id="319" name="Google Shape;319;p30"/>
            <p:cNvGrpSpPr/>
            <p:nvPr/>
          </p:nvGrpSpPr>
          <p:grpSpPr>
            <a:xfrm rot="10800000" flipH="1">
              <a:off x="-1347868" y="3829978"/>
              <a:ext cx="2816521" cy="1846857"/>
              <a:chOff x="3039950" y="3449400"/>
              <a:chExt cx="3064100" cy="2009200"/>
            </a:xfrm>
          </p:grpSpPr>
          <p:sp>
            <p:nvSpPr>
              <p:cNvPr id="320" name="Google Shape;320;p30"/>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 name="Google Shape;321;p30"/>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 name="Google Shape;322;p30"/>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23" name="Google Shape;323;p30"/>
            <p:cNvSpPr/>
            <p:nvPr/>
          </p:nvSpPr>
          <p:spPr>
            <a:xfrm>
              <a:off x="232875" y="332595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6377312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243"/>
        <p:cNvGrpSpPr/>
        <p:nvPr/>
      </p:nvGrpSpPr>
      <p:grpSpPr>
        <a:xfrm>
          <a:off x="0" y="0"/>
          <a:ext cx="0" cy="0"/>
          <a:chOff x="0" y="0"/>
          <a:chExt cx="0" cy="0"/>
        </a:xfrm>
      </p:grpSpPr>
      <p:sp>
        <p:nvSpPr>
          <p:cNvPr id="244" name="Google Shape;244;p23"/>
          <p:cNvSpPr txBox="1">
            <a:spLocks noGrp="1"/>
          </p:cNvSpPr>
          <p:nvPr>
            <p:ph type="subTitle" idx="1"/>
          </p:nvPr>
        </p:nvSpPr>
        <p:spPr>
          <a:xfrm>
            <a:off x="1522966" y="2397210"/>
            <a:ext cx="2741100" cy="10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5" name="Google Shape;245;p23"/>
          <p:cNvSpPr txBox="1">
            <a:spLocks noGrp="1"/>
          </p:cNvSpPr>
          <p:nvPr>
            <p:ph type="title"/>
          </p:nvPr>
        </p:nvSpPr>
        <p:spPr>
          <a:xfrm>
            <a:off x="1522954" y="1710390"/>
            <a:ext cx="2741100" cy="686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46" name="Google Shape;246;p23"/>
          <p:cNvGrpSpPr/>
          <p:nvPr/>
        </p:nvGrpSpPr>
        <p:grpSpPr>
          <a:xfrm>
            <a:off x="715186" y="0"/>
            <a:ext cx="9389660" cy="5799785"/>
            <a:chOff x="715186" y="0"/>
            <a:chExt cx="9389660" cy="5799785"/>
          </a:xfrm>
        </p:grpSpPr>
        <p:sp>
          <p:nvSpPr>
            <p:cNvPr id="247" name="Google Shape;247;p23"/>
            <p:cNvSpPr/>
            <p:nvPr/>
          </p:nvSpPr>
          <p:spPr>
            <a:xfrm rot="10800000">
              <a:off x="715186" y="0"/>
              <a:ext cx="2232617" cy="481707"/>
            </a:xfrm>
            <a:custGeom>
              <a:avLst/>
              <a:gdLst/>
              <a:ahLst/>
              <a:cxnLst/>
              <a:rect l="l" t="t" r="r" b="b"/>
              <a:pathLst>
                <a:path w="75439" h="16278" extrusionOk="0">
                  <a:moveTo>
                    <a:pt x="30478" y="0"/>
                  </a:moveTo>
                  <a:cubicBezTo>
                    <a:pt x="29409" y="0"/>
                    <a:pt x="28139" y="761"/>
                    <a:pt x="27813" y="2240"/>
                  </a:cubicBezTo>
                  <a:cubicBezTo>
                    <a:pt x="27527" y="3537"/>
                    <a:pt x="28146" y="4776"/>
                    <a:pt x="29301" y="5359"/>
                  </a:cubicBezTo>
                  <a:cubicBezTo>
                    <a:pt x="29813" y="5621"/>
                    <a:pt x="30349" y="5716"/>
                    <a:pt x="30909" y="5716"/>
                  </a:cubicBezTo>
                  <a:cubicBezTo>
                    <a:pt x="33861" y="5716"/>
                    <a:pt x="36790" y="5716"/>
                    <a:pt x="39731" y="5728"/>
                  </a:cubicBezTo>
                  <a:cubicBezTo>
                    <a:pt x="41089" y="5728"/>
                    <a:pt x="42041" y="6454"/>
                    <a:pt x="42553" y="7693"/>
                  </a:cubicBezTo>
                  <a:cubicBezTo>
                    <a:pt x="43041" y="8883"/>
                    <a:pt x="42815" y="9979"/>
                    <a:pt x="41982" y="10955"/>
                  </a:cubicBezTo>
                  <a:cubicBezTo>
                    <a:pt x="41315" y="11729"/>
                    <a:pt x="40446" y="12039"/>
                    <a:pt x="39434" y="12039"/>
                  </a:cubicBezTo>
                  <a:lnTo>
                    <a:pt x="3810" y="12039"/>
                  </a:lnTo>
                  <a:cubicBezTo>
                    <a:pt x="3643" y="12039"/>
                    <a:pt x="3482" y="12033"/>
                    <a:pt x="3315" y="12033"/>
                  </a:cubicBezTo>
                  <a:cubicBezTo>
                    <a:pt x="3232" y="12033"/>
                    <a:pt x="3147" y="12035"/>
                    <a:pt x="3060" y="12039"/>
                  </a:cubicBezTo>
                  <a:cubicBezTo>
                    <a:pt x="1953" y="12122"/>
                    <a:pt x="1095" y="12634"/>
                    <a:pt x="536" y="13586"/>
                  </a:cubicBezTo>
                  <a:cubicBezTo>
                    <a:pt x="12" y="14432"/>
                    <a:pt x="0" y="15337"/>
                    <a:pt x="262" y="16277"/>
                  </a:cubicBezTo>
                  <a:lnTo>
                    <a:pt x="60079" y="16277"/>
                  </a:lnTo>
                  <a:cubicBezTo>
                    <a:pt x="60067" y="16194"/>
                    <a:pt x="60079" y="16087"/>
                    <a:pt x="60055" y="15991"/>
                  </a:cubicBezTo>
                  <a:cubicBezTo>
                    <a:pt x="59722" y="14908"/>
                    <a:pt x="58638" y="14122"/>
                    <a:pt x="57448" y="14110"/>
                  </a:cubicBezTo>
                  <a:cubicBezTo>
                    <a:pt x="57245" y="14105"/>
                    <a:pt x="57043" y="14103"/>
                    <a:pt x="56839" y="14103"/>
                  </a:cubicBezTo>
                  <a:cubicBezTo>
                    <a:pt x="56477" y="14103"/>
                    <a:pt x="56113" y="14109"/>
                    <a:pt x="55750" y="14109"/>
                  </a:cubicBezTo>
                  <a:cubicBezTo>
                    <a:pt x="55418" y="14109"/>
                    <a:pt x="55087" y="14104"/>
                    <a:pt x="54757" y="14086"/>
                  </a:cubicBezTo>
                  <a:cubicBezTo>
                    <a:pt x="53626" y="14051"/>
                    <a:pt x="52804" y="13455"/>
                    <a:pt x="52340" y="12443"/>
                  </a:cubicBezTo>
                  <a:cubicBezTo>
                    <a:pt x="51852" y="11348"/>
                    <a:pt x="52019" y="10324"/>
                    <a:pt x="52792" y="9407"/>
                  </a:cubicBezTo>
                  <a:cubicBezTo>
                    <a:pt x="53412" y="8657"/>
                    <a:pt x="54233" y="8371"/>
                    <a:pt x="55174" y="8371"/>
                  </a:cubicBezTo>
                  <a:lnTo>
                    <a:pt x="71033" y="8371"/>
                  </a:lnTo>
                  <a:cubicBezTo>
                    <a:pt x="71366" y="8371"/>
                    <a:pt x="71676" y="8371"/>
                    <a:pt x="71997" y="8312"/>
                  </a:cubicBezTo>
                  <a:cubicBezTo>
                    <a:pt x="73986" y="7931"/>
                    <a:pt x="75438" y="6109"/>
                    <a:pt x="75355" y="4061"/>
                  </a:cubicBezTo>
                  <a:cubicBezTo>
                    <a:pt x="75295" y="2525"/>
                    <a:pt x="74593" y="1406"/>
                    <a:pt x="73343" y="609"/>
                  </a:cubicBezTo>
                  <a:cubicBezTo>
                    <a:pt x="72593" y="132"/>
                    <a:pt x="71759" y="1"/>
                    <a:pt x="70890" y="1"/>
                  </a:cubicBezTo>
                  <a:lnTo>
                    <a:pt x="30552" y="1"/>
                  </a:lnTo>
                  <a:cubicBezTo>
                    <a:pt x="30527" y="1"/>
                    <a:pt x="30503" y="0"/>
                    <a:pt x="3047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48" name="Google Shape;248;p23"/>
            <p:cNvGrpSpPr/>
            <p:nvPr/>
          </p:nvGrpSpPr>
          <p:grpSpPr>
            <a:xfrm rot="10800000">
              <a:off x="7288325" y="3952928"/>
              <a:ext cx="2816521" cy="1846857"/>
              <a:chOff x="3039950" y="3449400"/>
              <a:chExt cx="3064100" cy="2009200"/>
            </a:xfrm>
          </p:grpSpPr>
          <p:sp>
            <p:nvSpPr>
              <p:cNvPr id="249" name="Google Shape;249;p23"/>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250;p23"/>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 name="Google Shape;251;p23"/>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52" name="Google Shape;252;p23"/>
            <p:cNvSpPr/>
            <p:nvPr/>
          </p:nvSpPr>
          <p:spPr>
            <a:xfrm flipH="1">
              <a:off x="7288328" y="4735338"/>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0520306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280"/>
        <p:cNvGrpSpPr/>
        <p:nvPr/>
      </p:nvGrpSpPr>
      <p:grpSpPr>
        <a:xfrm>
          <a:off x="0" y="0"/>
          <a:ext cx="0" cy="0"/>
          <a:chOff x="0" y="0"/>
          <a:chExt cx="0" cy="0"/>
        </a:xfrm>
      </p:grpSpPr>
      <p:sp>
        <p:nvSpPr>
          <p:cNvPr id="281" name="Google Shape;281;p27"/>
          <p:cNvSpPr txBox="1">
            <a:spLocks noGrp="1"/>
          </p:cNvSpPr>
          <p:nvPr>
            <p:ph type="title"/>
          </p:nvPr>
        </p:nvSpPr>
        <p:spPr>
          <a:xfrm>
            <a:off x="715175" y="445025"/>
            <a:ext cx="77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82" name="Google Shape;282;p27"/>
          <p:cNvGrpSpPr/>
          <p:nvPr/>
        </p:nvGrpSpPr>
        <p:grpSpPr>
          <a:xfrm>
            <a:off x="-1971043" y="-192047"/>
            <a:ext cx="2816521" cy="2348697"/>
            <a:chOff x="-1971043" y="-192047"/>
            <a:chExt cx="2816521" cy="2348697"/>
          </a:xfrm>
        </p:grpSpPr>
        <p:grpSp>
          <p:nvGrpSpPr>
            <p:cNvPr id="283" name="Google Shape;283;p27"/>
            <p:cNvGrpSpPr/>
            <p:nvPr/>
          </p:nvGrpSpPr>
          <p:grpSpPr>
            <a:xfrm rot="10800000" flipH="1">
              <a:off x="-1971043" y="-192047"/>
              <a:ext cx="2816521" cy="1846857"/>
              <a:chOff x="3039950" y="3449400"/>
              <a:chExt cx="3064100" cy="2009200"/>
            </a:xfrm>
          </p:grpSpPr>
          <p:sp>
            <p:nvSpPr>
              <p:cNvPr id="284" name="Google Shape;284;p27"/>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 name="Google Shape;285;p27"/>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27"/>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7" name="Google Shape;287;p27"/>
            <p:cNvSpPr/>
            <p:nvPr/>
          </p:nvSpPr>
          <p:spPr>
            <a:xfrm>
              <a:off x="189500" y="187435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4167723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3162900" y="1636431"/>
            <a:ext cx="2818200" cy="14676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4160250" y="924094"/>
            <a:ext cx="823500" cy="60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25" name="Google Shape;25;p3"/>
          <p:cNvSpPr txBox="1">
            <a:spLocks noGrp="1"/>
          </p:cNvSpPr>
          <p:nvPr>
            <p:ph type="subTitle" idx="1"/>
          </p:nvPr>
        </p:nvSpPr>
        <p:spPr>
          <a:xfrm>
            <a:off x="3162900" y="3511706"/>
            <a:ext cx="2818200" cy="70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atin typeface="Albert Sans"/>
                <a:ea typeface="Albert Sans"/>
                <a:cs typeface="Albert Sans"/>
                <a:sym typeface="Albert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26" name="Google Shape;26;p3"/>
          <p:cNvGrpSpPr/>
          <p:nvPr/>
        </p:nvGrpSpPr>
        <p:grpSpPr>
          <a:xfrm>
            <a:off x="6403100" y="-251922"/>
            <a:ext cx="3922203" cy="5395429"/>
            <a:chOff x="6403100" y="-251922"/>
            <a:chExt cx="3922203" cy="5395429"/>
          </a:xfrm>
        </p:grpSpPr>
        <p:sp>
          <p:nvSpPr>
            <p:cNvPr id="27" name="Google Shape;27;p3"/>
            <p:cNvSpPr/>
            <p:nvPr/>
          </p:nvSpPr>
          <p:spPr>
            <a:xfrm>
              <a:off x="6403100" y="4661800"/>
              <a:ext cx="2232617" cy="481707"/>
            </a:xfrm>
            <a:custGeom>
              <a:avLst/>
              <a:gdLst/>
              <a:ahLst/>
              <a:cxnLst/>
              <a:rect l="l" t="t" r="r" b="b"/>
              <a:pathLst>
                <a:path w="75439" h="16278" extrusionOk="0">
                  <a:moveTo>
                    <a:pt x="30478" y="0"/>
                  </a:moveTo>
                  <a:cubicBezTo>
                    <a:pt x="29409" y="0"/>
                    <a:pt x="28139" y="761"/>
                    <a:pt x="27813" y="2240"/>
                  </a:cubicBezTo>
                  <a:cubicBezTo>
                    <a:pt x="27527" y="3537"/>
                    <a:pt x="28146" y="4776"/>
                    <a:pt x="29301" y="5359"/>
                  </a:cubicBezTo>
                  <a:cubicBezTo>
                    <a:pt x="29813" y="5621"/>
                    <a:pt x="30349" y="5716"/>
                    <a:pt x="30909" y="5716"/>
                  </a:cubicBezTo>
                  <a:cubicBezTo>
                    <a:pt x="33861" y="5716"/>
                    <a:pt x="36790" y="5716"/>
                    <a:pt x="39731" y="5728"/>
                  </a:cubicBezTo>
                  <a:cubicBezTo>
                    <a:pt x="41089" y="5728"/>
                    <a:pt x="42041" y="6454"/>
                    <a:pt x="42553" y="7693"/>
                  </a:cubicBezTo>
                  <a:cubicBezTo>
                    <a:pt x="43041" y="8883"/>
                    <a:pt x="42815" y="9979"/>
                    <a:pt x="41982" y="10955"/>
                  </a:cubicBezTo>
                  <a:cubicBezTo>
                    <a:pt x="41315" y="11729"/>
                    <a:pt x="40446" y="12039"/>
                    <a:pt x="39434" y="12039"/>
                  </a:cubicBezTo>
                  <a:lnTo>
                    <a:pt x="3810" y="12039"/>
                  </a:lnTo>
                  <a:cubicBezTo>
                    <a:pt x="3643" y="12039"/>
                    <a:pt x="3482" y="12033"/>
                    <a:pt x="3315" y="12033"/>
                  </a:cubicBezTo>
                  <a:cubicBezTo>
                    <a:pt x="3232" y="12033"/>
                    <a:pt x="3147" y="12035"/>
                    <a:pt x="3060" y="12039"/>
                  </a:cubicBezTo>
                  <a:cubicBezTo>
                    <a:pt x="1953" y="12122"/>
                    <a:pt x="1095" y="12634"/>
                    <a:pt x="536" y="13586"/>
                  </a:cubicBezTo>
                  <a:cubicBezTo>
                    <a:pt x="12" y="14432"/>
                    <a:pt x="0" y="15337"/>
                    <a:pt x="262" y="16277"/>
                  </a:cubicBezTo>
                  <a:lnTo>
                    <a:pt x="60079" y="16277"/>
                  </a:lnTo>
                  <a:cubicBezTo>
                    <a:pt x="60067" y="16194"/>
                    <a:pt x="60079" y="16087"/>
                    <a:pt x="60055" y="15991"/>
                  </a:cubicBezTo>
                  <a:cubicBezTo>
                    <a:pt x="59722" y="14908"/>
                    <a:pt x="58638" y="14122"/>
                    <a:pt x="57448" y="14110"/>
                  </a:cubicBezTo>
                  <a:cubicBezTo>
                    <a:pt x="57245" y="14105"/>
                    <a:pt x="57043" y="14103"/>
                    <a:pt x="56839" y="14103"/>
                  </a:cubicBezTo>
                  <a:cubicBezTo>
                    <a:pt x="56477" y="14103"/>
                    <a:pt x="56113" y="14109"/>
                    <a:pt x="55750" y="14109"/>
                  </a:cubicBezTo>
                  <a:cubicBezTo>
                    <a:pt x="55418" y="14109"/>
                    <a:pt x="55087" y="14104"/>
                    <a:pt x="54757" y="14086"/>
                  </a:cubicBezTo>
                  <a:cubicBezTo>
                    <a:pt x="53626" y="14051"/>
                    <a:pt x="52804" y="13455"/>
                    <a:pt x="52340" y="12443"/>
                  </a:cubicBezTo>
                  <a:cubicBezTo>
                    <a:pt x="51852" y="11348"/>
                    <a:pt x="52019" y="10324"/>
                    <a:pt x="52792" y="9407"/>
                  </a:cubicBezTo>
                  <a:cubicBezTo>
                    <a:pt x="53412" y="8657"/>
                    <a:pt x="54233" y="8371"/>
                    <a:pt x="55174" y="8371"/>
                  </a:cubicBezTo>
                  <a:lnTo>
                    <a:pt x="71033" y="8371"/>
                  </a:lnTo>
                  <a:cubicBezTo>
                    <a:pt x="71366" y="8371"/>
                    <a:pt x="71676" y="8371"/>
                    <a:pt x="71997" y="8312"/>
                  </a:cubicBezTo>
                  <a:cubicBezTo>
                    <a:pt x="73986" y="7931"/>
                    <a:pt x="75438" y="6109"/>
                    <a:pt x="75355" y="4061"/>
                  </a:cubicBezTo>
                  <a:cubicBezTo>
                    <a:pt x="75295" y="2525"/>
                    <a:pt x="74593" y="1406"/>
                    <a:pt x="73343" y="609"/>
                  </a:cubicBezTo>
                  <a:cubicBezTo>
                    <a:pt x="72593" y="132"/>
                    <a:pt x="71759" y="1"/>
                    <a:pt x="70890" y="1"/>
                  </a:cubicBezTo>
                  <a:lnTo>
                    <a:pt x="30552" y="1"/>
                  </a:lnTo>
                  <a:cubicBezTo>
                    <a:pt x="30527" y="1"/>
                    <a:pt x="30503" y="0"/>
                    <a:pt x="30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3"/>
            <p:cNvGrpSpPr/>
            <p:nvPr/>
          </p:nvGrpSpPr>
          <p:grpSpPr>
            <a:xfrm>
              <a:off x="7508782" y="-251922"/>
              <a:ext cx="2816521" cy="1846857"/>
              <a:chOff x="7508782" y="-251922"/>
              <a:chExt cx="2816521" cy="1846857"/>
            </a:xfrm>
          </p:grpSpPr>
          <p:grpSp>
            <p:nvGrpSpPr>
              <p:cNvPr id="29" name="Google Shape;29;p3"/>
              <p:cNvGrpSpPr/>
              <p:nvPr/>
            </p:nvGrpSpPr>
            <p:grpSpPr>
              <a:xfrm rot="10800000" flipH="1">
                <a:off x="7508782" y="-251922"/>
                <a:ext cx="2816521" cy="1846857"/>
                <a:chOff x="3039950" y="3449400"/>
                <a:chExt cx="3064100" cy="2009200"/>
              </a:xfrm>
            </p:grpSpPr>
            <p:sp>
              <p:nvSpPr>
                <p:cNvPr id="30" name="Google Shape;30;p3"/>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3"/>
              <p:cNvSpPr/>
              <p:nvPr/>
            </p:nvSpPr>
            <p:spPr>
              <a:xfrm>
                <a:off x="8287675" y="118040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715175" y="445025"/>
            <a:ext cx="7713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9" name="Google Shape;39;p5"/>
          <p:cNvSpPr txBox="1">
            <a:spLocks noGrp="1"/>
          </p:cNvSpPr>
          <p:nvPr>
            <p:ph type="subTitle" idx="1"/>
          </p:nvPr>
        </p:nvSpPr>
        <p:spPr>
          <a:xfrm>
            <a:off x="1088875" y="1412650"/>
            <a:ext cx="3150900" cy="273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0" name="Google Shape;40;p5"/>
          <p:cNvSpPr txBox="1">
            <a:spLocks noGrp="1"/>
          </p:cNvSpPr>
          <p:nvPr>
            <p:ph type="subTitle" idx="2"/>
          </p:nvPr>
        </p:nvSpPr>
        <p:spPr>
          <a:xfrm>
            <a:off x="4904185" y="1412650"/>
            <a:ext cx="3150900" cy="273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41" name="Google Shape;41;p5"/>
          <p:cNvGrpSpPr/>
          <p:nvPr/>
        </p:nvGrpSpPr>
        <p:grpSpPr>
          <a:xfrm>
            <a:off x="-1434143" y="3255650"/>
            <a:ext cx="2816521" cy="2269472"/>
            <a:chOff x="-1434143" y="3255650"/>
            <a:chExt cx="2816521" cy="2269472"/>
          </a:xfrm>
        </p:grpSpPr>
        <p:grpSp>
          <p:nvGrpSpPr>
            <p:cNvPr id="42" name="Google Shape;42;p5"/>
            <p:cNvGrpSpPr/>
            <p:nvPr/>
          </p:nvGrpSpPr>
          <p:grpSpPr>
            <a:xfrm rot="10800000" flipH="1">
              <a:off x="-1434143" y="3678266"/>
              <a:ext cx="2816521" cy="1846857"/>
              <a:chOff x="3039950" y="3449400"/>
              <a:chExt cx="3064100" cy="2009200"/>
            </a:xfrm>
          </p:grpSpPr>
          <p:sp>
            <p:nvSpPr>
              <p:cNvPr id="43" name="Google Shape;43;p5"/>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5"/>
            <p:cNvSpPr/>
            <p:nvPr/>
          </p:nvSpPr>
          <p:spPr>
            <a:xfrm>
              <a:off x="209175" y="325565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15175" y="445025"/>
            <a:ext cx="7713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49" name="Google Shape;49;p6"/>
          <p:cNvGrpSpPr/>
          <p:nvPr/>
        </p:nvGrpSpPr>
        <p:grpSpPr>
          <a:xfrm>
            <a:off x="7344107" y="-882547"/>
            <a:ext cx="2816521" cy="2493622"/>
            <a:chOff x="7344107" y="-882547"/>
            <a:chExt cx="2816521" cy="2493622"/>
          </a:xfrm>
        </p:grpSpPr>
        <p:grpSp>
          <p:nvGrpSpPr>
            <p:cNvPr id="50" name="Google Shape;50;p6"/>
            <p:cNvGrpSpPr/>
            <p:nvPr/>
          </p:nvGrpSpPr>
          <p:grpSpPr>
            <a:xfrm rot="10800000" flipH="1">
              <a:off x="7344107" y="-882547"/>
              <a:ext cx="2816521" cy="1846857"/>
              <a:chOff x="3039950" y="3449400"/>
              <a:chExt cx="3064100" cy="2009200"/>
            </a:xfrm>
          </p:grpSpPr>
          <p:sp>
            <p:nvSpPr>
              <p:cNvPr id="51" name="Google Shape;51;p6"/>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6"/>
            <p:cNvSpPr/>
            <p:nvPr/>
          </p:nvSpPr>
          <p:spPr>
            <a:xfrm>
              <a:off x="8676650" y="132877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sp>
        <p:nvSpPr>
          <p:cNvPr id="56" name="Google Shape;56;p7"/>
          <p:cNvSpPr txBox="1">
            <a:spLocks noGrp="1"/>
          </p:cNvSpPr>
          <p:nvPr>
            <p:ph type="title"/>
          </p:nvPr>
        </p:nvSpPr>
        <p:spPr>
          <a:xfrm>
            <a:off x="1638550" y="1242863"/>
            <a:ext cx="4481700" cy="677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7" name="Google Shape;57;p7"/>
          <p:cNvSpPr txBox="1">
            <a:spLocks noGrp="1"/>
          </p:cNvSpPr>
          <p:nvPr>
            <p:ph type="subTitle" idx="1"/>
          </p:nvPr>
        </p:nvSpPr>
        <p:spPr>
          <a:xfrm>
            <a:off x="1638550" y="1920338"/>
            <a:ext cx="4481700" cy="198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58" name="Google Shape;58;p7"/>
          <p:cNvGrpSpPr/>
          <p:nvPr/>
        </p:nvGrpSpPr>
        <p:grpSpPr>
          <a:xfrm>
            <a:off x="860775" y="-893072"/>
            <a:ext cx="8125573" cy="6078794"/>
            <a:chOff x="860775" y="-893072"/>
            <a:chExt cx="8125573" cy="6078794"/>
          </a:xfrm>
        </p:grpSpPr>
        <p:grpSp>
          <p:nvGrpSpPr>
            <p:cNvPr id="59" name="Google Shape;59;p7"/>
            <p:cNvGrpSpPr/>
            <p:nvPr/>
          </p:nvGrpSpPr>
          <p:grpSpPr>
            <a:xfrm rot="10800000">
              <a:off x="6169827" y="-893072"/>
              <a:ext cx="2816521" cy="1846857"/>
              <a:chOff x="3039950" y="3449400"/>
              <a:chExt cx="3064100" cy="2009200"/>
            </a:xfrm>
          </p:grpSpPr>
          <p:sp>
            <p:nvSpPr>
              <p:cNvPr id="60" name="Google Shape;60;p7"/>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7"/>
            <p:cNvSpPr/>
            <p:nvPr/>
          </p:nvSpPr>
          <p:spPr>
            <a:xfrm flipH="1">
              <a:off x="860775" y="4643136"/>
              <a:ext cx="2514570" cy="542586"/>
            </a:xfrm>
            <a:custGeom>
              <a:avLst/>
              <a:gdLst/>
              <a:ahLst/>
              <a:cxnLst/>
              <a:rect l="l" t="t" r="r" b="b"/>
              <a:pathLst>
                <a:path w="75439" h="16278" extrusionOk="0">
                  <a:moveTo>
                    <a:pt x="30478" y="0"/>
                  </a:moveTo>
                  <a:cubicBezTo>
                    <a:pt x="29409" y="0"/>
                    <a:pt x="28139" y="761"/>
                    <a:pt x="27813" y="2240"/>
                  </a:cubicBezTo>
                  <a:cubicBezTo>
                    <a:pt x="27527" y="3537"/>
                    <a:pt x="28146" y="4776"/>
                    <a:pt x="29301" y="5359"/>
                  </a:cubicBezTo>
                  <a:cubicBezTo>
                    <a:pt x="29813" y="5621"/>
                    <a:pt x="30349" y="5716"/>
                    <a:pt x="30909" y="5716"/>
                  </a:cubicBezTo>
                  <a:cubicBezTo>
                    <a:pt x="33861" y="5716"/>
                    <a:pt x="36790" y="5716"/>
                    <a:pt x="39731" y="5728"/>
                  </a:cubicBezTo>
                  <a:cubicBezTo>
                    <a:pt x="41089" y="5728"/>
                    <a:pt x="42041" y="6454"/>
                    <a:pt x="42553" y="7693"/>
                  </a:cubicBezTo>
                  <a:cubicBezTo>
                    <a:pt x="43041" y="8883"/>
                    <a:pt x="42815" y="9979"/>
                    <a:pt x="41982" y="10955"/>
                  </a:cubicBezTo>
                  <a:cubicBezTo>
                    <a:pt x="41315" y="11729"/>
                    <a:pt x="40446" y="12039"/>
                    <a:pt x="39434" y="12039"/>
                  </a:cubicBezTo>
                  <a:lnTo>
                    <a:pt x="3810" y="12039"/>
                  </a:lnTo>
                  <a:cubicBezTo>
                    <a:pt x="3643" y="12039"/>
                    <a:pt x="3482" y="12033"/>
                    <a:pt x="3315" y="12033"/>
                  </a:cubicBezTo>
                  <a:cubicBezTo>
                    <a:pt x="3232" y="12033"/>
                    <a:pt x="3147" y="12035"/>
                    <a:pt x="3060" y="12039"/>
                  </a:cubicBezTo>
                  <a:cubicBezTo>
                    <a:pt x="1953" y="12122"/>
                    <a:pt x="1095" y="12634"/>
                    <a:pt x="536" y="13586"/>
                  </a:cubicBezTo>
                  <a:cubicBezTo>
                    <a:pt x="12" y="14432"/>
                    <a:pt x="0" y="15337"/>
                    <a:pt x="262" y="16277"/>
                  </a:cubicBezTo>
                  <a:lnTo>
                    <a:pt x="60079" y="16277"/>
                  </a:lnTo>
                  <a:cubicBezTo>
                    <a:pt x="60067" y="16194"/>
                    <a:pt x="60079" y="16087"/>
                    <a:pt x="60055" y="15991"/>
                  </a:cubicBezTo>
                  <a:cubicBezTo>
                    <a:pt x="59722" y="14908"/>
                    <a:pt x="58638" y="14122"/>
                    <a:pt x="57448" y="14110"/>
                  </a:cubicBezTo>
                  <a:cubicBezTo>
                    <a:pt x="57245" y="14105"/>
                    <a:pt x="57043" y="14103"/>
                    <a:pt x="56839" y="14103"/>
                  </a:cubicBezTo>
                  <a:cubicBezTo>
                    <a:pt x="56477" y="14103"/>
                    <a:pt x="56113" y="14109"/>
                    <a:pt x="55750" y="14109"/>
                  </a:cubicBezTo>
                  <a:cubicBezTo>
                    <a:pt x="55418" y="14109"/>
                    <a:pt x="55087" y="14104"/>
                    <a:pt x="54757" y="14086"/>
                  </a:cubicBezTo>
                  <a:cubicBezTo>
                    <a:pt x="53626" y="14051"/>
                    <a:pt x="52804" y="13455"/>
                    <a:pt x="52340" y="12443"/>
                  </a:cubicBezTo>
                  <a:cubicBezTo>
                    <a:pt x="51852" y="11348"/>
                    <a:pt x="52019" y="10324"/>
                    <a:pt x="52792" y="9407"/>
                  </a:cubicBezTo>
                  <a:cubicBezTo>
                    <a:pt x="53412" y="8657"/>
                    <a:pt x="54233" y="8371"/>
                    <a:pt x="55174" y="8371"/>
                  </a:cubicBezTo>
                  <a:lnTo>
                    <a:pt x="71033" y="8371"/>
                  </a:lnTo>
                  <a:cubicBezTo>
                    <a:pt x="71366" y="8371"/>
                    <a:pt x="71676" y="8371"/>
                    <a:pt x="71997" y="8312"/>
                  </a:cubicBezTo>
                  <a:cubicBezTo>
                    <a:pt x="73986" y="7931"/>
                    <a:pt x="75438" y="6109"/>
                    <a:pt x="75355" y="4061"/>
                  </a:cubicBezTo>
                  <a:cubicBezTo>
                    <a:pt x="75295" y="2525"/>
                    <a:pt x="74593" y="1406"/>
                    <a:pt x="73343" y="609"/>
                  </a:cubicBezTo>
                  <a:cubicBezTo>
                    <a:pt x="72593" y="132"/>
                    <a:pt x="71759" y="1"/>
                    <a:pt x="70890" y="1"/>
                  </a:cubicBezTo>
                  <a:lnTo>
                    <a:pt x="30552" y="1"/>
                  </a:lnTo>
                  <a:cubicBezTo>
                    <a:pt x="30527" y="1"/>
                    <a:pt x="30503" y="0"/>
                    <a:pt x="30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0"/>
        <p:cNvGrpSpPr/>
        <p:nvPr/>
      </p:nvGrpSpPr>
      <p:grpSpPr>
        <a:xfrm>
          <a:off x="0" y="0"/>
          <a:ext cx="0" cy="0"/>
          <a:chOff x="0" y="0"/>
          <a:chExt cx="0" cy="0"/>
        </a:xfrm>
      </p:grpSpPr>
      <p:sp>
        <p:nvSpPr>
          <p:cNvPr id="71" name="Google Shape;71;p9"/>
          <p:cNvSpPr txBox="1">
            <a:spLocks noGrp="1"/>
          </p:cNvSpPr>
          <p:nvPr>
            <p:ph type="title"/>
          </p:nvPr>
        </p:nvSpPr>
        <p:spPr>
          <a:xfrm>
            <a:off x="4147175" y="1594900"/>
            <a:ext cx="3877200" cy="1117500"/>
          </a:xfrm>
          <a:prstGeom prst="rect">
            <a:avLst/>
          </a:prstGeom>
        </p:spPr>
        <p:txBody>
          <a:bodyPr spcFirstLastPara="1" wrap="square" lIns="91425" tIns="91425" rIns="91425" bIns="91425" anchor="b" anchorCtr="0">
            <a:noAutofit/>
          </a:bodyPr>
          <a:lstStyle>
            <a:lvl1pPr lvl="0" algn="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72" name="Google Shape;72;p9"/>
          <p:cNvSpPr txBox="1">
            <a:spLocks noGrp="1"/>
          </p:cNvSpPr>
          <p:nvPr>
            <p:ph type="subTitle" idx="1"/>
          </p:nvPr>
        </p:nvSpPr>
        <p:spPr>
          <a:xfrm>
            <a:off x="4147175" y="3025225"/>
            <a:ext cx="3877200" cy="10008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grpSp>
        <p:nvGrpSpPr>
          <p:cNvPr id="73" name="Google Shape;73;p9"/>
          <p:cNvGrpSpPr/>
          <p:nvPr/>
        </p:nvGrpSpPr>
        <p:grpSpPr>
          <a:xfrm>
            <a:off x="96" y="-381634"/>
            <a:ext cx="10580282" cy="6684857"/>
            <a:chOff x="96" y="-381634"/>
            <a:chExt cx="10580282" cy="6684857"/>
          </a:xfrm>
        </p:grpSpPr>
        <p:sp>
          <p:nvSpPr>
            <p:cNvPr id="74" name="Google Shape;74;p9"/>
            <p:cNvSpPr/>
            <p:nvPr/>
          </p:nvSpPr>
          <p:spPr>
            <a:xfrm flipH="1">
              <a:off x="96" y="0"/>
              <a:ext cx="4228729" cy="1755164"/>
            </a:xfrm>
            <a:custGeom>
              <a:avLst/>
              <a:gdLst/>
              <a:ahLst/>
              <a:cxnLst/>
              <a:rect l="l" t="t" r="r" b="b"/>
              <a:pathLst>
                <a:path w="148912" h="61807" extrusionOk="0">
                  <a:moveTo>
                    <a:pt x="148471" y="1"/>
                  </a:moveTo>
                  <a:cubicBezTo>
                    <a:pt x="105156" y="13"/>
                    <a:pt x="61829" y="13"/>
                    <a:pt x="18526" y="13"/>
                  </a:cubicBezTo>
                  <a:lnTo>
                    <a:pt x="18634" y="120"/>
                  </a:lnTo>
                  <a:cubicBezTo>
                    <a:pt x="20777" y="1906"/>
                    <a:pt x="21705" y="4228"/>
                    <a:pt x="21289" y="6942"/>
                  </a:cubicBezTo>
                  <a:cubicBezTo>
                    <a:pt x="20693" y="10800"/>
                    <a:pt x="17657" y="13253"/>
                    <a:pt x="13764" y="13253"/>
                  </a:cubicBezTo>
                  <a:cubicBezTo>
                    <a:pt x="11371" y="13276"/>
                    <a:pt x="8954" y="13276"/>
                    <a:pt x="6561" y="13276"/>
                  </a:cubicBezTo>
                  <a:cubicBezTo>
                    <a:pt x="6459" y="13276"/>
                    <a:pt x="6357" y="13269"/>
                    <a:pt x="6254" y="13269"/>
                  </a:cubicBezTo>
                  <a:cubicBezTo>
                    <a:pt x="6178" y="13269"/>
                    <a:pt x="6101" y="13273"/>
                    <a:pt x="6025" y="13288"/>
                  </a:cubicBezTo>
                  <a:cubicBezTo>
                    <a:pt x="2048" y="13872"/>
                    <a:pt x="0" y="18468"/>
                    <a:pt x="2274" y="21801"/>
                  </a:cubicBezTo>
                  <a:cubicBezTo>
                    <a:pt x="3334" y="23361"/>
                    <a:pt x="4822" y="24194"/>
                    <a:pt x="6751" y="24194"/>
                  </a:cubicBezTo>
                  <a:cubicBezTo>
                    <a:pt x="20574" y="24194"/>
                    <a:pt x="34386" y="24206"/>
                    <a:pt x="48221" y="24230"/>
                  </a:cubicBezTo>
                  <a:cubicBezTo>
                    <a:pt x="48435" y="24230"/>
                    <a:pt x="48554" y="24135"/>
                    <a:pt x="48673" y="24016"/>
                  </a:cubicBezTo>
                  <a:cubicBezTo>
                    <a:pt x="50149" y="22528"/>
                    <a:pt x="51733" y="21158"/>
                    <a:pt x="53376" y="19884"/>
                  </a:cubicBezTo>
                  <a:cubicBezTo>
                    <a:pt x="56698" y="17301"/>
                    <a:pt x="60305" y="15205"/>
                    <a:pt x="64175" y="13586"/>
                  </a:cubicBezTo>
                  <a:cubicBezTo>
                    <a:pt x="67544" y="12169"/>
                    <a:pt x="71045" y="11133"/>
                    <a:pt x="74664" y="10538"/>
                  </a:cubicBezTo>
                  <a:cubicBezTo>
                    <a:pt x="76927" y="10157"/>
                    <a:pt x="79189" y="9907"/>
                    <a:pt x="81463" y="9883"/>
                  </a:cubicBezTo>
                  <a:cubicBezTo>
                    <a:pt x="81881" y="9876"/>
                    <a:pt x="82299" y="9873"/>
                    <a:pt x="82717" y="9873"/>
                  </a:cubicBezTo>
                  <a:cubicBezTo>
                    <a:pt x="84534" y="9873"/>
                    <a:pt x="86346" y="9944"/>
                    <a:pt x="88166" y="10157"/>
                  </a:cubicBezTo>
                  <a:cubicBezTo>
                    <a:pt x="89869" y="10371"/>
                    <a:pt x="91559" y="10621"/>
                    <a:pt x="93226" y="10990"/>
                  </a:cubicBezTo>
                  <a:cubicBezTo>
                    <a:pt x="97774" y="12002"/>
                    <a:pt x="102073" y="13657"/>
                    <a:pt x="106145" y="15920"/>
                  </a:cubicBezTo>
                  <a:cubicBezTo>
                    <a:pt x="109752" y="17944"/>
                    <a:pt x="113062" y="20420"/>
                    <a:pt x="116062" y="23278"/>
                  </a:cubicBezTo>
                  <a:cubicBezTo>
                    <a:pt x="117825" y="24945"/>
                    <a:pt x="119372" y="26802"/>
                    <a:pt x="120992" y="28588"/>
                  </a:cubicBezTo>
                  <a:cubicBezTo>
                    <a:pt x="123254" y="31088"/>
                    <a:pt x="124980" y="33934"/>
                    <a:pt x="126147" y="37101"/>
                  </a:cubicBezTo>
                  <a:cubicBezTo>
                    <a:pt x="126480" y="38041"/>
                    <a:pt x="126992" y="38672"/>
                    <a:pt x="127909" y="39149"/>
                  </a:cubicBezTo>
                  <a:cubicBezTo>
                    <a:pt x="133053" y="41804"/>
                    <a:pt x="137470" y="45364"/>
                    <a:pt x="141268" y="49721"/>
                  </a:cubicBezTo>
                  <a:cubicBezTo>
                    <a:pt x="144078" y="52948"/>
                    <a:pt x="146364" y="56508"/>
                    <a:pt x="148209" y="60366"/>
                  </a:cubicBezTo>
                  <a:cubicBezTo>
                    <a:pt x="148436" y="60842"/>
                    <a:pt x="148674" y="61330"/>
                    <a:pt x="148900" y="61806"/>
                  </a:cubicBezTo>
                  <a:cubicBezTo>
                    <a:pt x="148900" y="41375"/>
                    <a:pt x="148900" y="20920"/>
                    <a:pt x="148912" y="442"/>
                  </a:cubicBezTo>
                  <a:cubicBezTo>
                    <a:pt x="148912" y="84"/>
                    <a:pt x="148840" y="1"/>
                    <a:pt x="148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9"/>
            <p:cNvGrpSpPr/>
            <p:nvPr/>
          </p:nvGrpSpPr>
          <p:grpSpPr>
            <a:xfrm rot="10800000">
              <a:off x="7763857" y="-381634"/>
              <a:ext cx="2816521" cy="1846857"/>
              <a:chOff x="3039950" y="3449400"/>
              <a:chExt cx="3064100" cy="2009200"/>
            </a:xfrm>
          </p:grpSpPr>
          <p:sp>
            <p:nvSpPr>
              <p:cNvPr id="76" name="Google Shape;76;p9"/>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9"/>
            <p:cNvGrpSpPr/>
            <p:nvPr/>
          </p:nvGrpSpPr>
          <p:grpSpPr>
            <a:xfrm rot="10800000">
              <a:off x="1412307" y="4456366"/>
              <a:ext cx="2816521" cy="1846857"/>
              <a:chOff x="3039950" y="3449400"/>
              <a:chExt cx="3064100" cy="2009200"/>
            </a:xfrm>
          </p:grpSpPr>
          <p:sp>
            <p:nvSpPr>
              <p:cNvPr id="80" name="Google Shape;80;p9"/>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83;p9"/>
            <p:cNvSpPr/>
            <p:nvPr/>
          </p:nvSpPr>
          <p:spPr>
            <a:xfrm>
              <a:off x="4616800" y="475525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1"/>
        <p:cNvGrpSpPr/>
        <p:nvPr/>
      </p:nvGrpSpPr>
      <p:grpSpPr>
        <a:xfrm>
          <a:off x="0" y="0"/>
          <a:ext cx="0" cy="0"/>
          <a:chOff x="0" y="0"/>
          <a:chExt cx="0" cy="0"/>
        </a:xfrm>
      </p:grpSpPr>
      <p:sp>
        <p:nvSpPr>
          <p:cNvPr id="112" name="Google Shape;112;p14"/>
          <p:cNvSpPr txBox="1">
            <a:spLocks noGrp="1"/>
          </p:cNvSpPr>
          <p:nvPr>
            <p:ph type="title"/>
          </p:nvPr>
        </p:nvSpPr>
        <p:spPr>
          <a:xfrm>
            <a:off x="715175" y="445025"/>
            <a:ext cx="77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 name="Google Shape;113;p14"/>
          <p:cNvSpPr txBox="1">
            <a:spLocks noGrp="1"/>
          </p:cNvSpPr>
          <p:nvPr>
            <p:ph type="title" idx="2" hasCustomPrompt="1"/>
          </p:nvPr>
        </p:nvSpPr>
        <p:spPr>
          <a:xfrm>
            <a:off x="2305863" y="1166325"/>
            <a:ext cx="974400" cy="42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114" name="Google Shape;114;p14"/>
          <p:cNvSpPr txBox="1">
            <a:spLocks noGrp="1"/>
          </p:cNvSpPr>
          <p:nvPr>
            <p:ph type="subTitle" idx="1"/>
          </p:nvPr>
        </p:nvSpPr>
        <p:spPr>
          <a:xfrm>
            <a:off x="1281663" y="2112025"/>
            <a:ext cx="3022800" cy="61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5" name="Google Shape;115;p14"/>
          <p:cNvSpPr txBox="1">
            <a:spLocks noGrp="1"/>
          </p:cNvSpPr>
          <p:nvPr>
            <p:ph type="subTitle" idx="3"/>
          </p:nvPr>
        </p:nvSpPr>
        <p:spPr>
          <a:xfrm>
            <a:off x="1281663" y="1591725"/>
            <a:ext cx="30228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6" name="Google Shape;116;p14"/>
          <p:cNvSpPr txBox="1">
            <a:spLocks noGrp="1"/>
          </p:cNvSpPr>
          <p:nvPr>
            <p:ph type="title" idx="4" hasCustomPrompt="1"/>
          </p:nvPr>
        </p:nvSpPr>
        <p:spPr>
          <a:xfrm>
            <a:off x="5863738" y="1166325"/>
            <a:ext cx="974400" cy="42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117" name="Google Shape;117;p14"/>
          <p:cNvSpPr txBox="1">
            <a:spLocks noGrp="1"/>
          </p:cNvSpPr>
          <p:nvPr>
            <p:ph type="subTitle" idx="5"/>
          </p:nvPr>
        </p:nvSpPr>
        <p:spPr>
          <a:xfrm>
            <a:off x="4839538" y="2112025"/>
            <a:ext cx="3022800" cy="61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8" name="Google Shape;118;p14"/>
          <p:cNvSpPr txBox="1">
            <a:spLocks noGrp="1"/>
          </p:cNvSpPr>
          <p:nvPr>
            <p:ph type="subTitle" idx="6"/>
          </p:nvPr>
        </p:nvSpPr>
        <p:spPr>
          <a:xfrm>
            <a:off x="4839538" y="1591725"/>
            <a:ext cx="30228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9" name="Google Shape;119;p14"/>
          <p:cNvSpPr txBox="1">
            <a:spLocks noGrp="1"/>
          </p:cNvSpPr>
          <p:nvPr>
            <p:ph type="title" idx="7" hasCustomPrompt="1"/>
          </p:nvPr>
        </p:nvSpPr>
        <p:spPr>
          <a:xfrm>
            <a:off x="2305863" y="2957900"/>
            <a:ext cx="974400" cy="42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120" name="Google Shape;120;p14"/>
          <p:cNvSpPr txBox="1">
            <a:spLocks noGrp="1"/>
          </p:cNvSpPr>
          <p:nvPr>
            <p:ph type="subTitle" idx="8"/>
          </p:nvPr>
        </p:nvSpPr>
        <p:spPr>
          <a:xfrm>
            <a:off x="1281663" y="3903600"/>
            <a:ext cx="3022800" cy="61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1" name="Google Shape;121;p14"/>
          <p:cNvSpPr txBox="1">
            <a:spLocks noGrp="1"/>
          </p:cNvSpPr>
          <p:nvPr>
            <p:ph type="subTitle" idx="9"/>
          </p:nvPr>
        </p:nvSpPr>
        <p:spPr>
          <a:xfrm>
            <a:off x="1281663" y="3383300"/>
            <a:ext cx="30228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2" name="Google Shape;122;p14"/>
          <p:cNvSpPr txBox="1">
            <a:spLocks noGrp="1"/>
          </p:cNvSpPr>
          <p:nvPr>
            <p:ph type="title" idx="13" hasCustomPrompt="1"/>
          </p:nvPr>
        </p:nvSpPr>
        <p:spPr>
          <a:xfrm>
            <a:off x="5863738" y="2957900"/>
            <a:ext cx="974400" cy="42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123" name="Google Shape;123;p14"/>
          <p:cNvSpPr txBox="1">
            <a:spLocks noGrp="1"/>
          </p:cNvSpPr>
          <p:nvPr>
            <p:ph type="subTitle" idx="14"/>
          </p:nvPr>
        </p:nvSpPr>
        <p:spPr>
          <a:xfrm>
            <a:off x="4839538" y="3903600"/>
            <a:ext cx="3022800" cy="61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4" name="Google Shape;124;p14"/>
          <p:cNvSpPr txBox="1">
            <a:spLocks noGrp="1"/>
          </p:cNvSpPr>
          <p:nvPr>
            <p:ph type="subTitle" idx="15"/>
          </p:nvPr>
        </p:nvSpPr>
        <p:spPr>
          <a:xfrm>
            <a:off x="4839538" y="3383300"/>
            <a:ext cx="30228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125" name="Google Shape;125;p14"/>
          <p:cNvGrpSpPr/>
          <p:nvPr/>
        </p:nvGrpSpPr>
        <p:grpSpPr>
          <a:xfrm>
            <a:off x="-1630268" y="-114697"/>
            <a:ext cx="2816521" cy="2827597"/>
            <a:chOff x="-1630268" y="-114697"/>
            <a:chExt cx="2816521" cy="2827597"/>
          </a:xfrm>
        </p:grpSpPr>
        <p:grpSp>
          <p:nvGrpSpPr>
            <p:cNvPr id="126" name="Google Shape;126;p14"/>
            <p:cNvGrpSpPr/>
            <p:nvPr/>
          </p:nvGrpSpPr>
          <p:grpSpPr>
            <a:xfrm rot="10800000" flipH="1">
              <a:off x="-1630268" y="-114697"/>
              <a:ext cx="2816521" cy="1846857"/>
              <a:chOff x="3039950" y="3449400"/>
              <a:chExt cx="3064100" cy="2009200"/>
            </a:xfrm>
          </p:grpSpPr>
          <p:sp>
            <p:nvSpPr>
              <p:cNvPr id="127" name="Google Shape;127;p14"/>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4"/>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 name="Google Shape;130;p14"/>
            <p:cNvSpPr/>
            <p:nvPr/>
          </p:nvSpPr>
          <p:spPr>
            <a:xfrm>
              <a:off x="305100" y="243060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CUSTOM_1">
    <p:spTree>
      <p:nvGrpSpPr>
        <p:cNvPr id="1" name="Shape 131"/>
        <p:cNvGrpSpPr/>
        <p:nvPr/>
      </p:nvGrpSpPr>
      <p:grpSpPr>
        <a:xfrm>
          <a:off x="0" y="0"/>
          <a:ext cx="0" cy="0"/>
          <a:chOff x="0" y="0"/>
          <a:chExt cx="0" cy="0"/>
        </a:xfrm>
      </p:grpSpPr>
      <p:sp>
        <p:nvSpPr>
          <p:cNvPr id="132" name="Google Shape;132;p15"/>
          <p:cNvSpPr txBox="1">
            <a:spLocks noGrp="1"/>
          </p:cNvSpPr>
          <p:nvPr>
            <p:ph type="subTitle" idx="1"/>
          </p:nvPr>
        </p:nvSpPr>
        <p:spPr>
          <a:xfrm>
            <a:off x="1585763" y="2450500"/>
            <a:ext cx="2342100" cy="128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3" name="Google Shape;133;p15"/>
          <p:cNvSpPr txBox="1">
            <a:spLocks noGrp="1"/>
          </p:cNvSpPr>
          <p:nvPr>
            <p:ph type="subTitle" idx="2"/>
          </p:nvPr>
        </p:nvSpPr>
        <p:spPr>
          <a:xfrm>
            <a:off x="1585763" y="1930200"/>
            <a:ext cx="23421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4" name="Google Shape;134;p15"/>
          <p:cNvSpPr txBox="1">
            <a:spLocks noGrp="1"/>
          </p:cNvSpPr>
          <p:nvPr>
            <p:ph type="subTitle" idx="3"/>
          </p:nvPr>
        </p:nvSpPr>
        <p:spPr>
          <a:xfrm>
            <a:off x="5216137" y="2450500"/>
            <a:ext cx="2342100" cy="128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5" name="Google Shape;135;p15"/>
          <p:cNvSpPr txBox="1">
            <a:spLocks noGrp="1"/>
          </p:cNvSpPr>
          <p:nvPr>
            <p:ph type="subTitle" idx="4"/>
          </p:nvPr>
        </p:nvSpPr>
        <p:spPr>
          <a:xfrm>
            <a:off x="5216135" y="1930200"/>
            <a:ext cx="2342100" cy="5202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dk1"/>
              </a:buClr>
              <a:buSzPts val="2200"/>
              <a:buFont typeface="Italiana"/>
              <a:buNone/>
              <a:defRPr sz="2200">
                <a:solidFill>
                  <a:schemeClr val="dk1"/>
                </a:solidFill>
                <a:latin typeface="Italiana"/>
                <a:ea typeface="Italiana"/>
                <a:cs typeface="Italiana"/>
                <a:sym typeface="Italian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6" name="Google Shape;136;p15"/>
          <p:cNvSpPr txBox="1">
            <a:spLocks noGrp="1"/>
          </p:cNvSpPr>
          <p:nvPr>
            <p:ph type="title"/>
          </p:nvPr>
        </p:nvSpPr>
        <p:spPr>
          <a:xfrm>
            <a:off x="715175" y="445025"/>
            <a:ext cx="77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37" name="Google Shape;137;p15"/>
          <p:cNvGrpSpPr/>
          <p:nvPr/>
        </p:nvGrpSpPr>
        <p:grpSpPr>
          <a:xfrm>
            <a:off x="7305982" y="2697025"/>
            <a:ext cx="2816521" cy="2828110"/>
            <a:chOff x="7305982" y="2697025"/>
            <a:chExt cx="2816521" cy="2828110"/>
          </a:xfrm>
        </p:grpSpPr>
        <p:grpSp>
          <p:nvGrpSpPr>
            <p:cNvPr id="138" name="Google Shape;138;p15"/>
            <p:cNvGrpSpPr/>
            <p:nvPr/>
          </p:nvGrpSpPr>
          <p:grpSpPr>
            <a:xfrm>
              <a:off x="7305982" y="3678278"/>
              <a:ext cx="2816521" cy="1846857"/>
              <a:chOff x="3039950" y="3449400"/>
              <a:chExt cx="3064100" cy="2009200"/>
            </a:xfrm>
          </p:grpSpPr>
          <p:sp>
            <p:nvSpPr>
              <p:cNvPr id="139" name="Google Shape;139;p15"/>
              <p:cNvSpPr/>
              <p:nvPr/>
            </p:nvSpPr>
            <p:spPr>
              <a:xfrm>
                <a:off x="3039950" y="3449975"/>
                <a:ext cx="2978075" cy="2008625"/>
              </a:xfrm>
              <a:custGeom>
                <a:avLst/>
                <a:gdLst/>
                <a:ahLst/>
                <a:cxnLst/>
                <a:rect l="l" t="t" r="r" b="b"/>
                <a:pathLst>
                  <a:path w="119123" h="80345" fill="none" extrusionOk="0">
                    <a:moveTo>
                      <a:pt x="111764" y="12812"/>
                    </a:moveTo>
                    <a:lnTo>
                      <a:pt x="77534" y="12812"/>
                    </a:lnTo>
                    <a:cubicBezTo>
                      <a:pt x="76331" y="12812"/>
                      <a:pt x="75343" y="11824"/>
                      <a:pt x="75343" y="10621"/>
                    </a:cubicBezTo>
                    <a:cubicBezTo>
                      <a:pt x="75343" y="9419"/>
                      <a:pt x="76331" y="8430"/>
                      <a:pt x="77534" y="8430"/>
                    </a:cubicBezTo>
                    <a:lnTo>
                      <a:pt x="86452" y="8430"/>
                    </a:lnTo>
                    <a:cubicBezTo>
                      <a:pt x="88785" y="8430"/>
                      <a:pt x="90678" y="6537"/>
                      <a:pt x="90678" y="4204"/>
                    </a:cubicBezTo>
                    <a:cubicBezTo>
                      <a:pt x="90678" y="1870"/>
                      <a:pt x="88773" y="1"/>
                      <a:pt x="86440" y="1"/>
                    </a:cubicBezTo>
                    <a:lnTo>
                      <a:pt x="57996" y="1"/>
                    </a:lnTo>
                    <a:cubicBezTo>
                      <a:pt x="55662" y="1"/>
                      <a:pt x="53769" y="1882"/>
                      <a:pt x="53769" y="4228"/>
                    </a:cubicBezTo>
                    <a:cubicBezTo>
                      <a:pt x="53769" y="6561"/>
                      <a:pt x="55662" y="8454"/>
                      <a:pt x="57996" y="8454"/>
                    </a:cubicBezTo>
                    <a:lnTo>
                      <a:pt x="63175" y="8454"/>
                    </a:lnTo>
                    <a:cubicBezTo>
                      <a:pt x="64378" y="8454"/>
                      <a:pt x="65366" y="9431"/>
                      <a:pt x="65366" y="10633"/>
                    </a:cubicBezTo>
                    <a:cubicBezTo>
                      <a:pt x="65366" y="11848"/>
                      <a:pt x="64378" y="12824"/>
                      <a:pt x="63175" y="12824"/>
                    </a:cubicBezTo>
                    <a:lnTo>
                      <a:pt x="57853" y="12824"/>
                    </a:lnTo>
                    <a:cubicBezTo>
                      <a:pt x="55079" y="12824"/>
                      <a:pt x="52852" y="15074"/>
                      <a:pt x="52852" y="17824"/>
                    </a:cubicBezTo>
                    <a:cubicBezTo>
                      <a:pt x="52852" y="20599"/>
                      <a:pt x="55091" y="22825"/>
                      <a:pt x="57853" y="22825"/>
                    </a:cubicBezTo>
                    <a:lnTo>
                      <a:pt x="61961" y="22825"/>
                    </a:lnTo>
                    <a:cubicBezTo>
                      <a:pt x="64485" y="22825"/>
                      <a:pt x="66675" y="24718"/>
                      <a:pt x="66902" y="27230"/>
                    </a:cubicBezTo>
                    <a:cubicBezTo>
                      <a:pt x="67152" y="30100"/>
                      <a:pt x="64890" y="32517"/>
                      <a:pt x="62080" y="32517"/>
                    </a:cubicBezTo>
                    <a:lnTo>
                      <a:pt x="37041" y="32517"/>
                    </a:lnTo>
                    <a:cubicBezTo>
                      <a:pt x="33493" y="32517"/>
                      <a:pt x="30623" y="35386"/>
                      <a:pt x="30623" y="38934"/>
                    </a:cubicBezTo>
                    <a:cubicBezTo>
                      <a:pt x="30623" y="42470"/>
                      <a:pt x="33505" y="45340"/>
                      <a:pt x="37041" y="45340"/>
                    </a:cubicBezTo>
                    <a:lnTo>
                      <a:pt x="43458" y="45340"/>
                    </a:lnTo>
                    <a:cubicBezTo>
                      <a:pt x="46221" y="45340"/>
                      <a:pt x="48459" y="47590"/>
                      <a:pt x="48459" y="50340"/>
                    </a:cubicBezTo>
                    <a:cubicBezTo>
                      <a:pt x="48459" y="53115"/>
                      <a:pt x="46209" y="55341"/>
                      <a:pt x="43458" y="55341"/>
                    </a:cubicBezTo>
                    <a:lnTo>
                      <a:pt x="5311" y="55341"/>
                    </a:lnTo>
                    <a:cubicBezTo>
                      <a:pt x="2382" y="55341"/>
                      <a:pt x="0" y="57722"/>
                      <a:pt x="0" y="60663"/>
                    </a:cubicBezTo>
                    <a:cubicBezTo>
                      <a:pt x="0" y="63592"/>
                      <a:pt x="2382" y="65973"/>
                      <a:pt x="5311" y="65973"/>
                    </a:cubicBezTo>
                    <a:lnTo>
                      <a:pt x="9371" y="65973"/>
                    </a:lnTo>
                    <a:cubicBezTo>
                      <a:pt x="13347" y="65973"/>
                      <a:pt x="16562" y="69188"/>
                      <a:pt x="16562" y="73165"/>
                    </a:cubicBezTo>
                    <a:cubicBezTo>
                      <a:pt x="16562" y="77129"/>
                      <a:pt x="19777" y="80344"/>
                      <a:pt x="23753" y="80344"/>
                    </a:cubicBezTo>
                    <a:lnTo>
                      <a:pt x="48042" y="80344"/>
                    </a:lnTo>
                    <a:cubicBezTo>
                      <a:pt x="50090" y="80344"/>
                      <a:pt x="51995" y="78701"/>
                      <a:pt x="52174" y="76641"/>
                    </a:cubicBezTo>
                    <a:cubicBezTo>
                      <a:pt x="52388" y="74236"/>
                      <a:pt x="50495" y="72212"/>
                      <a:pt x="48126" y="72212"/>
                    </a:cubicBezTo>
                    <a:lnTo>
                      <a:pt x="36160" y="72212"/>
                    </a:lnTo>
                    <a:cubicBezTo>
                      <a:pt x="34850" y="72212"/>
                      <a:pt x="33683" y="71283"/>
                      <a:pt x="33469" y="69986"/>
                    </a:cubicBezTo>
                    <a:cubicBezTo>
                      <a:pt x="33207" y="68319"/>
                      <a:pt x="34481" y="66890"/>
                      <a:pt x="36088" y="66890"/>
                    </a:cubicBezTo>
                    <a:lnTo>
                      <a:pt x="70485" y="66890"/>
                    </a:lnTo>
                    <a:cubicBezTo>
                      <a:pt x="74022" y="66890"/>
                      <a:pt x="76903" y="64021"/>
                      <a:pt x="76903" y="60484"/>
                    </a:cubicBezTo>
                    <a:cubicBezTo>
                      <a:pt x="76903" y="56936"/>
                      <a:pt x="74022" y="54067"/>
                      <a:pt x="70485" y="54067"/>
                    </a:cubicBezTo>
                    <a:lnTo>
                      <a:pt x="68295" y="54067"/>
                    </a:lnTo>
                    <a:cubicBezTo>
                      <a:pt x="65616" y="54067"/>
                      <a:pt x="63449" y="51888"/>
                      <a:pt x="63449" y="49209"/>
                    </a:cubicBezTo>
                    <a:cubicBezTo>
                      <a:pt x="63449" y="46530"/>
                      <a:pt x="65616" y="44363"/>
                      <a:pt x="68295" y="44363"/>
                    </a:cubicBezTo>
                    <a:lnTo>
                      <a:pt x="94405" y="44363"/>
                    </a:lnTo>
                    <a:cubicBezTo>
                      <a:pt x="96643" y="44363"/>
                      <a:pt x="98465" y="42542"/>
                      <a:pt x="98465" y="40292"/>
                    </a:cubicBezTo>
                    <a:cubicBezTo>
                      <a:pt x="98465" y="38053"/>
                      <a:pt x="96643" y="36231"/>
                      <a:pt x="94405" y="36231"/>
                    </a:cubicBezTo>
                    <a:lnTo>
                      <a:pt x="86583" y="36231"/>
                    </a:lnTo>
                    <a:cubicBezTo>
                      <a:pt x="84344" y="36231"/>
                      <a:pt x="82523" y="34422"/>
                      <a:pt x="82523" y="32171"/>
                    </a:cubicBezTo>
                    <a:lnTo>
                      <a:pt x="82523" y="31540"/>
                    </a:lnTo>
                    <a:cubicBezTo>
                      <a:pt x="82523" y="29302"/>
                      <a:pt x="84344" y="27480"/>
                      <a:pt x="86583" y="27480"/>
                    </a:cubicBezTo>
                    <a:lnTo>
                      <a:pt x="111753" y="27480"/>
                    </a:lnTo>
                    <a:cubicBezTo>
                      <a:pt x="115813" y="27480"/>
                      <a:pt x="119111" y="24194"/>
                      <a:pt x="119111" y="20134"/>
                    </a:cubicBezTo>
                    <a:cubicBezTo>
                      <a:pt x="119122" y="16098"/>
                      <a:pt x="115836" y="12812"/>
                      <a:pt x="111764" y="128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3086675" y="3449400"/>
                <a:ext cx="2978075" cy="2008900"/>
              </a:xfrm>
              <a:custGeom>
                <a:avLst/>
                <a:gdLst/>
                <a:ahLst/>
                <a:cxnLst/>
                <a:rect l="l" t="t" r="r" b="b"/>
                <a:pathLst>
                  <a:path w="119123" h="80356" fill="none" extrusionOk="0">
                    <a:moveTo>
                      <a:pt x="111777" y="12835"/>
                    </a:moveTo>
                    <a:lnTo>
                      <a:pt x="77546" y="12835"/>
                    </a:lnTo>
                    <a:cubicBezTo>
                      <a:pt x="76344" y="12835"/>
                      <a:pt x="75355" y="11847"/>
                      <a:pt x="75355" y="10644"/>
                    </a:cubicBezTo>
                    <a:cubicBezTo>
                      <a:pt x="75355" y="9442"/>
                      <a:pt x="76344" y="8453"/>
                      <a:pt x="77546" y="8453"/>
                    </a:cubicBezTo>
                    <a:lnTo>
                      <a:pt x="86464" y="8453"/>
                    </a:lnTo>
                    <a:cubicBezTo>
                      <a:pt x="88798" y="8453"/>
                      <a:pt x="90691" y="6560"/>
                      <a:pt x="90691" y="4227"/>
                    </a:cubicBezTo>
                    <a:cubicBezTo>
                      <a:pt x="90691" y="1893"/>
                      <a:pt x="88798" y="0"/>
                      <a:pt x="86464" y="0"/>
                    </a:cubicBezTo>
                    <a:lnTo>
                      <a:pt x="58008" y="0"/>
                    </a:lnTo>
                    <a:cubicBezTo>
                      <a:pt x="55662" y="0"/>
                      <a:pt x="53781" y="1893"/>
                      <a:pt x="53781" y="4227"/>
                    </a:cubicBezTo>
                    <a:cubicBezTo>
                      <a:pt x="53781" y="6560"/>
                      <a:pt x="55662" y="8453"/>
                      <a:pt x="58008" y="8453"/>
                    </a:cubicBezTo>
                    <a:lnTo>
                      <a:pt x="63187" y="8453"/>
                    </a:lnTo>
                    <a:cubicBezTo>
                      <a:pt x="64390" y="8453"/>
                      <a:pt x="65366" y="9442"/>
                      <a:pt x="65366" y="10644"/>
                    </a:cubicBezTo>
                    <a:cubicBezTo>
                      <a:pt x="65366" y="11847"/>
                      <a:pt x="64390" y="12835"/>
                      <a:pt x="63187" y="12835"/>
                    </a:cubicBezTo>
                    <a:lnTo>
                      <a:pt x="57853" y="12835"/>
                    </a:lnTo>
                    <a:cubicBezTo>
                      <a:pt x="55091" y="12835"/>
                      <a:pt x="52853" y="15085"/>
                      <a:pt x="52853" y="17836"/>
                    </a:cubicBezTo>
                    <a:cubicBezTo>
                      <a:pt x="52853" y="20598"/>
                      <a:pt x="55103" y="22836"/>
                      <a:pt x="57853" y="22836"/>
                    </a:cubicBezTo>
                    <a:lnTo>
                      <a:pt x="61961" y="22836"/>
                    </a:lnTo>
                    <a:cubicBezTo>
                      <a:pt x="64497" y="22836"/>
                      <a:pt x="66676" y="24729"/>
                      <a:pt x="66902" y="27241"/>
                    </a:cubicBezTo>
                    <a:cubicBezTo>
                      <a:pt x="67152" y="30111"/>
                      <a:pt x="64890" y="32528"/>
                      <a:pt x="62080" y="32528"/>
                    </a:cubicBezTo>
                    <a:lnTo>
                      <a:pt x="37053" y="32528"/>
                    </a:lnTo>
                    <a:cubicBezTo>
                      <a:pt x="33505" y="32528"/>
                      <a:pt x="30636" y="35397"/>
                      <a:pt x="30636" y="38933"/>
                    </a:cubicBezTo>
                    <a:cubicBezTo>
                      <a:pt x="30636" y="42481"/>
                      <a:pt x="33505" y="45351"/>
                      <a:pt x="37053" y="45351"/>
                    </a:cubicBezTo>
                    <a:lnTo>
                      <a:pt x="43459" y="45351"/>
                    </a:lnTo>
                    <a:cubicBezTo>
                      <a:pt x="46233" y="45351"/>
                      <a:pt x="48459" y="47601"/>
                      <a:pt x="48459" y="50351"/>
                    </a:cubicBezTo>
                    <a:cubicBezTo>
                      <a:pt x="48459" y="53126"/>
                      <a:pt x="46221" y="55352"/>
                      <a:pt x="43459" y="55352"/>
                    </a:cubicBezTo>
                    <a:lnTo>
                      <a:pt x="5323" y="55352"/>
                    </a:lnTo>
                    <a:cubicBezTo>
                      <a:pt x="2382" y="55352"/>
                      <a:pt x="1" y="57733"/>
                      <a:pt x="1" y="60662"/>
                    </a:cubicBezTo>
                    <a:cubicBezTo>
                      <a:pt x="1" y="63603"/>
                      <a:pt x="2382" y="65984"/>
                      <a:pt x="5323" y="65984"/>
                    </a:cubicBezTo>
                    <a:lnTo>
                      <a:pt x="9383" y="65984"/>
                    </a:lnTo>
                    <a:cubicBezTo>
                      <a:pt x="13360" y="65984"/>
                      <a:pt x="16562" y="69199"/>
                      <a:pt x="16562" y="73164"/>
                    </a:cubicBezTo>
                    <a:cubicBezTo>
                      <a:pt x="16562" y="77140"/>
                      <a:pt x="19777" y="80355"/>
                      <a:pt x="23754" y="80355"/>
                    </a:cubicBezTo>
                    <a:lnTo>
                      <a:pt x="48042" y="80355"/>
                    </a:lnTo>
                    <a:cubicBezTo>
                      <a:pt x="50102" y="80355"/>
                      <a:pt x="52007" y="78700"/>
                      <a:pt x="52186" y="76652"/>
                    </a:cubicBezTo>
                    <a:cubicBezTo>
                      <a:pt x="52388" y="74235"/>
                      <a:pt x="50507" y="72211"/>
                      <a:pt x="48138" y="72211"/>
                    </a:cubicBezTo>
                    <a:lnTo>
                      <a:pt x="36172" y="72211"/>
                    </a:lnTo>
                    <a:cubicBezTo>
                      <a:pt x="34862" y="72211"/>
                      <a:pt x="33684" y="71295"/>
                      <a:pt x="33481" y="69997"/>
                    </a:cubicBezTo>
                    <a:cubicBezTo>
                      <a:pt x="33207" y="68330"/>
                      <a:pt x="34493" y="66901"/>
                      <a:pt x="36100" y="66901"/>
                    </a:cubicBezTo>
                    <a:lnTo>
                      <a:pt x="70486" y="66901"/>
                    </a:lnTo>
                    <a:cubicBezTo>
                      <a:pt x="74034" y="66901"/>
                      <a:pt x="76903" y="64032"/>
                      <a:pt x="76903" y="60484"/>
                    </a:cubicBezTo>
                    <a:cubicBezTo>
                      <a:pt x="76903" y="56948"/>
                      <a:pt x="74034" y="54078"/>
                      <a:pt x="70486" y="54078"/>
                    </a:cubicBezTo>
                    <a:lnTo>
                      <a:pt x="68307" y="54078"/>
                    </a:lnTo>
                    <a:cubicBezTo>
                      <a:pt x="65628" y="54078"/>
                      <a:pt x="63449" y="51899"/>
                      <a:pt x="63449" y="49220"/>
                    </a:cubicBezTo>
                    <a:cubicBezTo>
                      <a:pt x="63449" y="46541"/>
                      <a:pt x="65628" y="44375"/>
                      <a:pt x="68307" y="44375"/>
                    </a:cubicBezTo>
                    <a:lnTo>
                      <a:pt x="94405" y="44375"/>
                    </a:lnTo>
                    <a:cubicBezTo>
                      <a:pt x="96656" y="44375"/>
                      <a:pt x="98465" y="42553"/>
                      <a:pt x="98465" y="40303"/>
                    </a:cubicBezTo>
                    <a:cubicBezTo>
                      <a:pt x="98465" y="38064"/>
                      <a:pt x="96656" y="36243"/>
                      <a:pt x="94405" y="36243"/>
                    </a:cubicBezTo>
                    <a:lnTo>
                      <a:pt x="86607" y="36243"/>
                    </a:lnTo>
                    <a:cubicBezTo>
                      <a:pt x="84357" y="36243"/>
                      <a:pt x="82547" y="34433"/>
                      <a:pt x="82547" y="32183"/>
                    </a:cubicBezTo>
                    <a:lnTo>
                      <a:pt x="82547" y="31552"/>
                    </a:lnTo>
                    <a:cubicBezTo>
                      <a:pt x="82547" y="29313"/>
                      <a:pt x="84357" y="27492"/>
                      <a:pt x="86607" y="27492"/>
                    </a:cubicBezTo>
                    <a:lnTo>
                      <a:pt x="111777" y="27492"/>
                    </a:lnTo>
                    <a:cubicBezTo>
                      <a:pt x="115837" y="27492"/>
                      <a:pt x="119123" y="24205"/>
                      <a:pt x="119123" y="20133"/>
                    </a:cubicBezTo>
                    <a:cubicBezTo>
                      <a:pt x="119123" y="16121"/>
                      <a:pt x="115837" y="12835"/>
                      <a:pt x="111777"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3125675" y="3449400"/>
                <a:ext cx="2978375" cy="2008900"/>
              </a:xfrm>
              <a:custGeom>
                <a:avLst/>
                <a:gdLst/>
                <a:ahLst/>
                <a:cxnLst/>
                <a:rect l="l" t="t" r="r" b="b"/>
                <a:pathLst>
                  <a:path w="119135" h="80356" fill="none" extrusionOk="0">
                    <a:moveTo>
                      <a:pt x="111776" y="12835"/>
                    </a:moveTo>
                    <a:lnTo>
                      <a:pt x="77546" y="12835"/>
                    </a:lnTo>
                    <a:cubicBezTo>
                      <a:pt x="76343" y="12835"/>
                      <a:pt x="75355" y="11847"/>
                      <a:pt x="75355" y="10644"/>
                    </a:cubicBezTo>
                    <a:cubicBezTo>
                      <a:pt x="75355" y="9442"/>
                      <a:pt x="76343" y="8453"/>
                      <a:pt x="77546" y="8453"/>
                    </a:cubicBezTo>
                    <a:lnTo>
                      <a:pt x="86464" y="8453"/>
                    </a:lnTo>
                    <a:cubicBezTo>
                      <a:pt x="88797" y="8453"/>
                      <a:pt x="90690" y="6560"/>
                      <a:pt x="90690" y="4227"/>
                    </a:cubicBezTo>
                    <a:cubicBezTo>
                      <a:pt x="90690" y="1893"/>
                      <a:pt x="88797" y="0"/>
                      <a:pt x="86464" y="0"/>
                    </a:cubicBezTo>
                    <a:lnTo>
                      <a:pt x="58008" y="0"/>
                    </a:lnTo>
                    <a:cubicBezTo>
                      <a:pt x="55674" y="0"/>
                      <a:pt x="53781" y="1893"/>
                      <a:pt x="53781" y="4227"/>
                    </a:cubicBezTo>
                    <a:cubicBezTo>
                      <a:pt x="53781" y="6560"/>
                      <a:pt x="55674" y="8453"/>
                      <a:pt x="58008" y="8453"/>
                    </a:cubicBezTo>
                    <a:lnTo>
                      <a:pt x="63175" y="8453"/>
                    </a:lnTo>
                    <a:cubicBezTo>
                      <a:pt x="64378" y="8453"/>
                      <a:pt x="65354" y="9442"/>
                      <a:pt x="65354" y="10644"/>
                    </a:cubicBezTo>
                    <a:cubicBezTo>
                      <a:pt x="65354" y="11847"/>
                      <a:pt x="64378" y="12835"/>
                      <a:pt x="63175" y="12835"/>
                    </a:cubicBezTo>
                    <a:lnTo>
                      <a:pt x="57841" y="12835"/>
                    </a:lnTo>
                    <a:cubicBezTo>
                      <a:pt x="55079" y="12835"/>
                      <a:pt x="52840" y="15085"/>
                      <a:pt x="52840" y="17836"/>
                    </a:cubicBezTo>
                    <a:cubicBezTo>
                      <a:pt x="52840" y="20598"/>
                      <a:pt x="55091" y="22836"/>
                      <a:pt x="57841" y="22836"/>
                    </a:cubicBezTo>
                    <a:lnTo>
                      <a:pt x="61949" y="22836"/>
                    </a:lnTo>
                    <a:cubicBezTo>
                      <a:pt x="64485" y="22836"/>
                      <a:pt x="66664" y="24729"/>
                      <a:pt x="66890" y="27241"/>
                    </a:cubicBezTo>
                    <a:cubicBezTo>
                      <a:pt x="67140" y="30111"/>
                      <a:pt x="64878" y="32528"/>
                      <a:pt x="62068" y="32528"/>
                    </a:cubicBezTo>
                    <a:lnTo>
                      <a:pt x="37053" y="32528"/>
                    </a:lnTo>
                    <a:cubicBezTo>
                      <a:pt x="33505" y="32528"/>
                      <a:pt x="30635" y="35397"/>
                      <a:pt x="30635" y="38933"/>
                    </a:cubicBezTo>
                    <a:cubicBezTo>
                      <a:pt x="30635" y="42481"/>
                      <a:pt x="33505" y="45351"/>
                      <a:pt x="37053" y="45351"/>
                    </a:cubicBezTo>
                    <a:lnTo>
                      <a:pt x="43470" y="45351"/>
                    </a:lnTo>
                    <a:cubicBezTo>
                      <a:pt x="46232" y="45351"/>
                      <a:pt x="48471" y="47601"/>
                      <a:pt x="48471" y="50351"/>
                    </a:cubicBezTo>
                    <a:cubicBezTo>
                      <a:pt x="48471" y="53126"/>
                      <a:pt x="46221" y="55352"/>
                      <a:pt x="43470" y="55352"/>
                    </a:cubicBezTo>
                    <a:lnTo>
                      <a:pt x="5323" y="55352"/>
                    </a:lnTo>
                    <a:cubicBezTo>
                      <a:pt x="2382" y="55352"/>
                      <a:pt x="0" y="57733"/>
                      <a:pt x="0" y="60662"/>
                    </a:cubicBezTo>
                    <a:cubicBezTo>
                      <a:pt x="0" y="63603"/>
                      <a:pt x="2382" y="65984"/>
                      <a:pt x="5323" y="65984"/>
                    </a:cubicBezTo>
                    <a:lnTo>
                      <a:pt x="9383" y="65984"/>
                    </a:lnTo>
                    <a:cubicBezTo>
                      <a:pt x="13359" y="65984"/>
                      <a:pt x="16574" y="69199"/>
                      <a:pt x="16574" y="73164"/>
                    </a:cubicBezTo>
                    <a:cubicBezTo>
                      <a:pt x="16574" y="77140"/>
                      <a:pt x="19789" y="80355"/>
                      <a:pt x="23765" y="80355"/>
                    </a:cubicBezTo>
                    <a:lnTo>
                      <a:pt x="48054" y="80355"/>
                    </a:lnTo>
                    <a:cubicBezTo>
                      <a:pt x="50102" y="80355"/>
                      <a:pt x="52007" y="78700"/>
                      <a:pt x="52186" y="76652"/>
                    </a:cubicBezTo>
                    <a:cubicBezTo>
                      <a:pt x="52400" y="74235"/>
                      <a:pt x="50507" y="72211"/>
                      <a:pt x="48137" y="72211"/>
                    </a:cubicBezTo>
                    <a:lnTo>
                      <a:pt x="36172" y="72211"/>
                    </a:lnTo>
                    <a:cubicBezTo>
                      <a:pt x="34862" y="72211"/>
                      <a:pt x="33683" y="71295"/>
                      <a:pt x="33481" y="69997"/>
                    </a:cubicBezTo>
                    <a:cubicBezTo>
                      <a:pt x="33207" y="68330"/>
                      <a:pt x="34493" y="66901"/>
                      <a:pt x="36100" y="66901"/>
                    </a:cubicBezTo>
                    <a:lnTo>
                      <a:pt x="70497" y="66901"/>
                    </a:lnTo>
                    <a:cubicBezTo>
                      <a:pt x="74034" y="66901"/>
                      <a:pt x="76903" y="64032"/>
                      <a:pt x="76903" y="60484"/>
                    </a:cubicBezTo>
                    <a:cubicBezTo>
                      <a:pt x="76903" y="56948"/>
                      <a:pt x="74034" y="54078"/>
                      <a:pt x="70497" y="54078"/>
                    </a:cubicBezTo>
                    <a:lnTo>
                      <a:pt x="68307" y="54078"/>
                    </a:lnTo>
                    <a:cubicBezTo>
                      <a:pt x="65628" y="54078"/>
                      <a:pt x="63449" y="51899"/>
                      <a:pt x="63449" y="49220"/>
                    </a:cubicBezTo>
                    <a:cubicBezTo>
                      <a:pt x="63449" y="46541"/>
                      <a:pt x="65628" y="44375"/>
                      <a:pt x="68307" y="44375"/>
                    </a:cubicBezTo>
                    <a:lnTo>
                      <a:pt x="94429" y="44375"/>
                    </a:lnTo>
                    <a:cubicBezTo>
                      <a:pt x="96667" y="44375"/>
                      <a:pt x="98489" y="42553"/>
                      <a:pt x="98489" y="40303"/>
                    </a:cubicBezTo>
                    <a:cubicBezTo>
                      <a:pt x="98489" y="38064"/>
                      <a:pt x="96667" y="36243"/>
                      <a:pt x="94429" y="36243"/>
                    </a:cubicBezTo>
                    <a:lnTo>
                      <a:pt x="86607" y="36243"/>
                    </a:lnTo>
                    <a:cubicBezTo>
                      <a:pt x="84368" y="36243"/>
                      <a:pt x="82546" y="34433"/>
                      <a:pt x="82546" y="32183"/>
                    </a:cubicBezTo>
                    <a:lnTo>
                      <a:pt x="82546" y="31552"/>
                    </a:lnTo>
                    <a:cubicBezTo>
                      <a:pt x="82546" y="29313"/>
                      <a:pt x="84368" y="27492"/>
                      <a:pt x="86607" y="27492"/>
                    </a:cubicBezTo>
                    <a:lnTo>
                      <a:pt x="111776" y="27492"/>
                    </a:lnTo>
                    <a:cubicBezTo>
                      <a:pt x="115836" y="27492"/>
                      <a:pt x="119134" y="24205"/>
                      <a:pt x="119134" y="20133"/>
                    </a:cubicBezTo>
                    <a:cubicBezTo>
                      <a:pt x="119134" y="16121"/>
                      <a:pt x="115836" y="12835"/>
                      <a:pt x="111776" y="12835"/>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Google Shape;142;p15"/>
            <p:cNvSpPr/>
            <p:nvPr/>
          </p:nvSpPr>
          <p:spPr>
            <a:xfrm flipH="1">
              <a:off x="8606910" y="269702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75" y="445025"/>
            <a:ext cx="7713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Italiana"/>
              <a:buNone/>
              <a:defRPr sz="3000">
                <a:solidFill>
                  <a:schemeClr val="dk1"/>
                </a:solidFill>
                <a:latin typeface="Italiana"/>
                <a:ea typeface="Italiana"/>
                <a:cs typeface="Italiana"/>
                <a:sym typeface="Italiana"/>
              </a:defRPr>
            </a:lvl1pPr>
            <a:lvl2pPr lvl="1">
              <a:spcBef>
                <a:spcPts val="0"/>
              </a:spcBef>
              <a:spcAft>
                <a:spcPts val="0"/>
              </a:spcAft>
              <a:buClr>
                <a:schemeClr val="dk1"/>
              </a:buClr>
              <a:buSzPts val="3000"/>
              <a:buFont typeface="Italiana"/>
              <a:buNone/>
              <a:defRPr sz="3000">
                <a:solidFill>
                  <a:schemeClr val="dk1"/>
                </a:solidFill>
                <a:latin typeface="Italiana"/>
                <a:ea typeface="Italiana"/>
                <a:cs typeface="Italiana"/>
                <a:sym typeface="Italiana"/>
              </a:defRPr>
            </a:lvl2pPr>
            <a:lvl3pPr lvl="2">
              <a:spcBef>
                <a:spcPts val="0"/>
              </a:spcBef>
              <a:spcAft>
                <a:spcPts val="0"/>
              </a:spcAft>
              <a:buClr>
                <a:schemeClr val="dk1"/>
              </a:buClr>
              <a:buSzPts val="3000"/>
              <a:buFont typeface="Italiana"/>
              <a:buNone/>
              <a:defRPr sz="3000">
                <a:solidFill>
                  <a:schemeClr val="dk1"/>
                </a:solidFill>
                <a:latin typeface="Italiana"/>
                <a:ea typeface="Italiana"/>
                <a:cs typeface="Italiana"/>
                <a:sym typeface="Italiana"/>
              </a:defRPr>
            </a:lvl3pPr>
            <a:lvl4pPr lvl="3">
              <a:spcBef>
                <a:spcPts val="0"/>
              </a:spcBef>
              <a:spcAft>
                <a:spcPts val="0"/>
              </a:spcAft>
              <a:buClr>
                <a:schemeClr val="dk1"/>
              </a:buClr>
              <a:buSzPts val="3000"/>
              <a:buFont typeface="Italiana"/>
              <a:buNone/>
              <a:defRPr sz="3000">
                <a:solidFill>
                  <a:schemeClr val="dk1"/>
                </a:solidFill>
                <a:latin typeface="Italiana"/>
                <a:ea typeface="Italiana"/>
                <a:cs typeface="Italiana"/>
                <a:sym typeface="Italiana"/>
              </a:defRPr>
            </a:lvl4pPr>
            <a:lvl5pPr lvl="4">
              <a:spcBef>
                <a:spcPts val="0"/>
              </a:spcBef>
              <a:spcAft>
                <a:spcPts val="0"/>
              </a:spcAft>
              <a:buClr>
                <a:schemeClr val="dk1"/>
              </a:buClr>
              <a:buSzPts val="3000"/>
              <a:buFont typeface="Italiana"/>
              <a:buNone/>
              <a:defRPr sz="3000">
                <a:solidFill>
                  <a:schemeClr val="dk1"/>
                </a:solidFill>
                <a:latin typeface="Italiana"/>
                <a:ea typeface="Italiana"/>
                <a:cs typeface="Italiana"/>
                <a:sym typeface="Italiana"/>
              </a:defRPr>
            </a:lvl5pPr>
            <a:lvl6pPr lvl="5">
              <a:spcBef>
                <a:spcPts val="0"/>
              </a:spcBef>
              <a:spcAft>
                <a:spcPts val="0"/>
              </a:spcAft>
              <a:buClr>
                <a:schemeClr val="dk1"/>
              </a:buClr>
              <a:buSzPts val="3000"/>
              <a:buFont typeface="Italiana"/>
              <a:buNone/>
              <a:defRPr sz="3000">
                <a:solidFill>
                  <a:schemeClr val="dk1"/>
                </a:solidFill>
                <a:latin typeface="Italiana"/>
                <a:ea typeface="Italiana"/>
                <a:cs typeface="Italiana"/>
                <a:sym typeface="Italiana"/>
              </a:defRPr>
            </a:lvl6pPr>
            <a:lvl7pPr lvl="6">
              <a:spcBef>
                <a:spcPts val="0"/>
              </a:spcBef>
              <a:spcAft>
                <a:spcPts val="0"/>
              </a:spcAft>
              <a:buClr>
                <a:schemeClr val="dk1"/>
              </a:buClr>
              <a:buSzPts val="3000"/>
              <a:buFont typeface="Italiana"/>
              <a:buNone/>
              <a:defRPr sz="3000">
                <a:solidFill>
                  <a:schemeClr val="dk1"/>
                </a:solidFill>
                <a:latin typeface="Italiana"/>
                <a:ea typeface="Italiana"/>
                <a:cs typeface="Italiana"/>
                <a:sym typeface="Italiana"/>
              </a:defRPr>
            </a:lvl7pPr>
            <a:lvl8pPr lvl="7">
              <a:spcBef>
                <a:spcPts val="0"/>
              </a:spcBef>
              <a:spcAft>
                <a:spcPts val="0"/>
              </a:spcAft>
              <a:buClr>
                <a:schemeClr val="dk1"/>
              </a:buClr>
              <a:buSzPts val="3000"/>
              <a:buFont typeface="Italiana"/>
              <a:buNone/>
              <a:defRPr sz="3000">
                <a:solidFill>
                  <a:schemeClr val="dk1"/>
                </a:solidFill>
                <a:latin typeface="Italiana"/>
                <a:ea typeface="Italiana"/>
                <a:cs typeface="Italiana"/>
                <a:sym typeface="Italiana"/>
              </a:defRPr>
            </a:lvl8pPr>
            <a:lvl9pPr lvl="8">
              <a:spcBef>
                <a:spcPts val="0"/>
              </a:spcBef>
              <a:spcAft>
                <a:spcPts val="0"/>
              </a:spcAft>
              <a:buClr>
                <a:schemeClr val="dk1"/>
              </a:buClr>
              <a:buSzPts val="3000"/>
              <a:buFont typeface="Italiana"/>
              <a:buNone/>
              <a:defRPr sz="3000">
                <a:solidFill>
                  <a:schemeClr val="dk1"/>
                </a:solidFill>
                <a:latin typeface="Italiana"/>
                <a:ea typeface="Italiana"/>
                <a:cs typeface="Italiana"/>
                <a:sym typeface="Italiana"/>
              </a:defRPr>
            </a:lvl9pPr>
          </a:lstStyle>
          <a:p>
            <a:endParaRPr/>
          </a:p>
        </p:txBody>
      </p:sp>
      <p:sp>
        <p:nvSpPr>
          <p:cNvPr id="7" name="Google Shape;7;p1"/>
          <p:cNvSpPr txBox="1">
            <a:spLocks noGrp="1"/>
          </p:cNvSpPr>
          <p:nvPr>
            <p:ph type="body" idx="1"/>
          </p:nvPr>
        </p:nvSpPr>
        <p:spPr>
          <a:xfrm>
            <a:off x="715175" y="1152475"/>
            <a:ext cx="7713600" cy="34491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Albert Sans"/>
              <a:buChar char="●"/>
              <a:defRPr sz="1800">
                <a:solidFill>
                  <a:schemeClr val="dk2"/>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2"/>
              </a:buClr>
              <a:buSzPts val="1400"/>
              <a:buFont typeface="Albert Sans"/>
              <a:buChar char="○"/>
              <a:defRPr>
                <a:solidFill>
                  <a:schemeClr val="dk2"/>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2"/>
              </a:buClr>
              <a:buSzPts val="1400"/>
              <a:buFont typeface="Albert Sans"/>
              <a:buChar char="■"/>
              <a:defRPr>
                <a:solidFill>
                  <a:schemeClr val="dk2"/>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2"/>
              </a:buClr>
              <a:buSzPts val="1400"/>
              <a:buFont typeface="Albert Sans"/>
              <a:buChar char="●"/>
              <a:defRPr>
                <a:solidFill>
                  <a:schemeClr val="dk2"/>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2"/>
              </a:buClr>
              <a:buSzPts val="1400"/>
              <a:buFont typeface="Albert Sans"/>
              <a:buChar char="○"/>
              <a:defRPr>
                <a:solidFill>
                  <a:schemeClr val="dk2"/>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2"/>
              </a:buClr>
              <a:buSzPts val="1400"/>
              <a:buFont typeface="Albert Sans"/>
              <a:buChar char="■"/>
              <a:defRPr>
                <a:solidFill>
                  <a:schemeClr val="dk2"/>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2"/>
              </a:buClr>
              <a:buSzPts val="1400"/>
              <a:buFont typeface="Albert Sans"/>
              <a:buChar char="●"/>
              <a:defRPr>
                <a:solidFill>
                  <a:schemeClr val="dk2"/>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2"/>
              </a:buClr>
              <a:buSzPts val="1400"/>
              <a:buFont typeface="Albert Sans"/>
              <a:buChar char="○"/>
              <a:defRPr>
                <a:solidFill>
                  <a:schemeClr val="dk2"/>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2"/>
              </a:buClr>
              <a:buSzPts val="1400"/>
              <a:buFont typeface="Albert Sans"/>
              <a:buChar char="■"/>
              <a:defRPr>
                <a:solidFill>
                  <a:schemeClr val="dk2"/>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8" r:id="rId7"/>
    <p:sldLayoutId id="2147483660" r:id="rId8"/>
    <p:sldLayoutId id="2147483661" r:id="rId9"/>
    <p:sldLayoutId id="2147483663" r:id="rId10"/>
    <p:sldLayoutId id="2147483679" r:id="rId11"/>
    <p:sldLayoutId id="2147483680" r:id="rId12"/>
    <p:sldLayoutId id="2147483684" r:id="rId13"/>
    <p:sldLayoutId id="2147483685" r:id="rId14"/>
    <p:sldLayoutId id="2147483686" r:id="rId15"/>
    <p:sldLayoutId id="2147483687" r:id="rId16"/>
    <p:sldLayoutId id="2147483688"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jfif"/></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15.jfif"/><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5.xml"/><Relationship Id="rId1" Type="http://schemas.openxmlformats.org/officeDocument/2006/relationships/slideLayout" Target="../slideLayouts/slideLayout15.xml"/><Relationship Id="rId4" Type="http://schemas.openxmlformats.org/officeDocument/2006/relationships/image" Target="../media/image17.jpeg"/></Relationships>
</file>

<file path=ppt/slides/_rels/slide2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8"/>
          <p:cNvSpPr txBox="1">
            <a:spLocks noGrp="1"/>
          </p:cNvSpPr>
          <p:nvPr>
            <p:ph type="ctrTitle"/>
          </p:nvPr>
        </p:nvSpPr>
        <p:spPr>
          <a:xfrm>
            <a:off x="103546" y="848344"/>
            <a:ext cx="8183204" cy="201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5000">
                <a:latin typeface="Calibri" panose="020F0502020204030204" pitchFamily="34" charset="0"/>
                <a:cs typeface="Calibri" panose="020F0502020204030204" pitchFamily="34" charset="0"/>
              </a:rPr>
              <a:t>ĐỀ TÀI:</a:t>
            </a:r>
            <a:r>
              <a:rPr lang="en-US" sz="5000">
                <a:latin typeface="Calibri" panose="020F0502020204030204" pitchFamily="34" charset="0"/>
                <a:cs typeface="Calibri" panose="020F0502020204030204" pitchFamily="34" charset="0"/>
              </a:rPr>
              <a:t> Packaging</a:t>
            </a:r>
            <a:r>
              <a:rPr lang="en-US" sz="5000" dirty="0">
                <a:latin typeface="Calibri" panose="020F0502020204030204" pitchFamily="34" charset="0"/>
                <a:cs typeface="Calibri" panose="020F0502020204030204" pitchFamily="34" charset="0"/>
              </a:rPr>
              <a:t>, Releasing, and Daily Development</a:t>
            </a:r>
            <a:endParaRPr lang="vi-VN" sz="5000" dirty="0">
              <a:latin typeface="Calibri" panose="020F0502020204030204" pitchFamily="34" charset="0"/>
              <a:cs typeface="Calibri" panose="020F0502020204030204" pitchFamily="34" charset="0"/>
            </a:endParaRPr>
          </a:p>
        </p:txBody>
      </p:sp>
      <p:sp>
        <p:nvSpPr>
          <p:cNvPr id="376" name="Google Shape;376;p38"/>
          <p:cNvSpPr txBox="1">
            <a:spLocks noGrp="1"/>
          </p:cNvSpPr>
          <p:nvPr>
            <p:ph type="subTitle" idx="1"/>
          </p:nvPr>
        </p:nvSpPr>
        <p:spPr>
          <a:xfrm>
            <a:off x="317267" y="2893419"/>
            <a:ext cx="4618313" cy="171357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400" dirty="0">
                <a:latin typeface="Calibri" panose="020F0502020204030204" pitchFamily="34" charset="0"/>
                <a:cs typeface="Calibri" panose="020F0502020204030204" pitchFamily="34" charset="0"/>
              </a:rPr>
              <a:t>NHÓM 11:</a:t>
            </a:r>
          </a:p>
          <a:p>
            <a:pPr marL="0" lvl="0" indent="0" algn="l" rtl="0">
              <a:lnSpc>
                <a:spcPct val="150000"/>
              </a:lnSpc>
              <a:spcBef>
                <a:spcPts val="0"/>
              </a:spcBef>
              <a:spcAft>
                <a:spcPts val="0"/>
              </a:spcAft>
              <a:buNone/>
            </a:pPr>
            <a:r>
              <a:rPr lang="en-US" sz="1400" dirty="0">
                <a:latin typeface="Calibri" panose="020F0502020204030204" pitchFamily="34" charset="0"/>
                <a:cs typeface="Calibri" panose="020F0502020204030204" pitchFamily="34" charset="0"/>
              </a:rPr>
              <a:t>THÀNH VIÊN:</a:t>
            </a:r>
          </a:p>
          <a:p>
            <a:pPr marL="0" lvl="0" indent="0" algn="l" rtl="0">
              <a:lnSpc>
                <a:spcPct val="150000"/>
              </a:lnSpc>
              <a:spcBef>
                <a:spcPts val="0"/>
              </a:spcBef>
              <a:spcAft>
                <a:spcPts val="0"/>
              </a:spcAft>
            </a:pPr>
            <a:r>
              <a:rPr lang="en-US" sz="1400" dirty="0">
                <a:latin typeface="Calibri" panose="020F0502020204030204" pitchFamily="34" charset="0"/>
                <a:cs typeface="Calibri" panose="020F0502020204030204" pitchFamily="34" charset="0"/>
              </a:rPr>
              <a:t>DH52006823 _Nguyễn Huỳnh Quốc Việt</a:t>
            </a:r>
          </a:p>
          <a:p>
            <a:pPr marL="0" lvl="0" indent="0" algn="l" rtl="0">
              <a:lnSpc>
                <a:spcPct val="150000"/>
              </a:lnSpc>
              <a:spcBef>
                <a:spcPts val="0"/>
              </a:spcBef>
              <a:spcAft>
                <a:spcPts val="0"/>
              </a:spcAft>
            </a:pPr>
            <a:r>
              <a:rPr lang="en-US" sz="1400" dirty="0" smtClean="0">
                <a:latin typeface="Calibri" panose="020F0502020204030204" pitchFamily="34" charset="0"/>
                <a:cs typeface="Calibri" panose="020F0502020204030204" pitchFamily="34" charset="0"/>
              </a:rPr>
              <a:t>DH52003496_Nguyễn </a:t>
            </a:r>
            <a:r>
              <a:rPr lang="en-US" sz="1400" dirty="0">
                <a:latin typeface="Calibri" panose="020F0502020204030204" pitchFamily="34" charset="0"/>
                <a:cs typeface="Calibri" panose="020F0502020204030204" pitchFamily="34" charset="0"/>
              </a:rPr>
              <a:t>Ngọc Thiên Ân</a:t>
            </a:r>
          </a:p>
          <a:p>
            <a:pPr marL="0" lvl="0" indent="0" algn="l" rtl="0">
              <a:lnSpc>
                <a:spcPct val="150000"/>
              </a:lnSpc>
              <a:spcBef>
                <a:spcPts val="0"/>
              </a:spcBef>
              <a:spcAft>
                <a:spcPts val="0"/>
              </a:spcAft>
            </a:pPr>
            <a:r>
              <a:rPr lang="en-US" sz="1400" dirty="0" smtClean="0">
                <a:latin typeface="Calibri" panose="020F0502020204030204" pitchFamily="34" charset="0"/>
                <a:cs typeface="Calibri" panose="020F0502020204030204" pitchFamily="34" charset="0"/>
              </a:rPr>
              <a:t>DH52003835_Trần </a:t>
            </a:r>
            <a:r>
              <a:rPr lang="en-US" sz="1400" dirty="0">
                <a:latin typeface="Calibri" panose="020F0502020204030204" pitchFamily="34" charset="0"/>
                <a:cs typeface="Calibri" panose="020F0502020204030204" pitchFamily="34" charset="0"/>
              </a:rPr>
              <a:t>Đình Khoa</a:t>
            </a:r>
          </a:p>
          <a:p>
            <a:pPr marL="0" lvl="0" indent="0" algn="l" rtl="0">
              <a:lnSpc>
                <a:spcPct val="150000"/>
              </a:lnSpc>
              <a:spcBef>
                <a:spcPts val="0"/>
              </a:spcBef>
              <a:spcAft>
                <a:spcPts val="0"/>
              </a:spcAft>
            </a:pPr>
            <a:r>
              <a:rPr lang="en-US" sz="1400" smtClean="0">
                <a:latin typeface="Calibri" panose="020F0502020204030204" pitchFamily="34" charset="0"/>
                <a:cs typeface="Calibri" panose="020F0502020204030204" pitchFamily="34" charset="0"/>
              </a:rPr>
              <a:t>DH52004281 </a:t>
            </a:r>
            <a:r>
              <a:rPr lang="en-US" sz="1400" dirty="0">
                <a:latin typeface="Calibri" panose="020F0502020204030204" pitchFamily="34" charset="0"/>
                <a:cs typeface="Calibri" panose="020F0502020204030204" pitchFamily="34" charset="0"/>
              </a:rPr>
              <a:t>_Nguyễn Đức Nguyên</a:t>
            </a:r>
            <a:endParaRPr sz="1400" dirty="0">
              <a:latin typeface="Calibri" panose="020F0502020204030204" pitchFamily="34" charset="0"/>
              <a:cs typeface="Calibri" panose="020F0502020204030204" pitchFamily="34" charset="0"/>
            </a:endParaRPr>
          </a:p>
        </p:txBody>
      </p:sp>
      <p:cxnSp>
        <p:nvCxnSpPr>
          <p:cNvPr id="377" name="Google Shape;377;p38"/>
          <p:cNvCxnSpPr/>
          <p:nvPr/>
        </p:nvCxnSpPr>
        <p:spPr>
          <a:xfrm>
            <a:off x="468037" y="2876481"/>
            <a:ext cx="3879000" cy="0"/>
          </a:xfrm>
          <a:prstGeom prst="straightConnector1">
            <a:avLst/>
          </a:prstGeom>
          <a:noFill/>
          <a:ln w="9525" cap="flat" cmpd="sng">
            <a:solidFill>
              <a:schemeClr val="dk1"/>
            </a:solidFill>
            <a:prstDash val="solid"/>
            <a:round/>
            <a:headEnd type="none" w="med" len="med"/>
            <a:tailEnd type="none" w="med" len="med"/>
          </a:ln>
        </p:spPr>
      </p:cxnSp>
      <p:sp>
        <p:nvSpPr>
          <p:cNvPr id="378" name="Google Shape;378;p38"/>
          <p:cNvSpPr/>
          <p:nvPr/>
        </p:nvSpPr>
        <p:spPr>
          <a:xfrm>
            <a:off x="4653280" y="2735331"/>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79" name="Google Shape;379;p38"/>
          <p:cNvGrpSpPr/>
          <p:nvPr/>
        </p:nvGrpSpPr>
        <p:grpSpPr>
          <a:xfrm>
            <a:off x="7582816" y="-798157"/>
            <a:ext cx="3377554" cy="3691576"/>
            <a:chOff x="7066716" y="-231350"/>
            <a:chExt cx="3377554" cy="3691576"/>
          </a:xfrm>
        </p:grpSpPr>
        <p:pic>
          <p:nvPicPr>
            <p:cNvPr id="380" name="Google Shape;380;p38"/>
            <p:cNvPicPr preferRelativeResize="0"/>
            <p:nvPr/>
          </p:nvPicPr>
          <p:blipFill>
            <a:blip r:embed="rId3">
              <a:alphaModFix/>
            </a:blip>
            <a:stretch>
              <a:fillRect/>
            </a:stretch>
          </p:blipFill>
          <p:spPr>
            <a:xfrm>
              <a:off x="7862487" y="899809"/>
              <a:ext cx="2581783" cy="2560417"/>
            </a:xfrm>
            <a:prstGeom prst="rect">
              <a:avLst/>
            </a:prstGeom>
            <a:noFill/>
            <a:ln>
              <a:noFill/>
            </a:ln>
          </p:spPr>
        </p:pic>
        <p:grpSp>
          <p:nvGrpSpPr>
            <p:cNvPr id="381" name="Google Shape;381;p38"/>
            <p:cNvGrpSpPr/>
            <p:nvPr/>
          </p:nvGrpSpPr>
          <p:grpSpPr>
            <a:xfrm>
              <a:off x="7066716" y="-231350"/>
              <a:ext cx="2503803" cy="2503475"/>
              <a:chOff x="5446496" y="514616"/>
              <a:chExt cx="3283677" cy="3283677"/>
            </a:xfrm>
          </p:grpSpPr>
          <p:sp>
            <p:nvSpPr>
              <p:cNvPr id="382" name="Google Shape;382;p38"/>
              <p:cNvSpPr/>
              <p:nvPr/>
            </p:nvSpPr>
            <p:spPr>
              <a:xfrm>
                <a:off x="5446496" y="515094"/>
                <a:ext cx="3283677" cy="3283199"/>
              </a:xfrm>
              <a:custGeom>
                <a:avLst/>
                <a:gdLst/>
                <a:ahLst/>
                <a:cxnLst/>
                <a:rect l="l" t="t" r="r" b="b"/>
                <a:pathLst>
                  <a:path w="82463" h="82451" fill="none" extrusionOk="0">
                    <a:moveTo>
                      <a:pt x="78724" y="24063"/>
                    </a:moveTo>
                    <a:cubicBezTo>
                      <a:pt x="79558" y="26503"/>
                      <a:pt x="80022" y="29123"/>
                      <a:pt x="80022" y="31849"/>
                    </a:cubicBezTo>
                    <a:cubicBezTo>
                      <a:pt x="80022" y="45077"/>
                      <a:pt x="69306" y="55793"/>
                      <a:pt x="56078" y="55793"/>
                    </a:cubicBezTo>
                    <a:cubicBezTo>
                      <a:pt x="42839" y="55793"/>
                      <a:pt x="32123" y="45077"/>
                      <a:pt x="32123" y="31849"/>
                    </a:cubicBezTo>
                    <a:cubicBezTo>
                      <a:pt x="32123" y="18622"/>
                      <a:pt x="42839" y="7906"/>
                      <a:pt x="56078" y="7906"/>
                    </a:cubicBezTo>
                    <a:cubicBezTo>
                      <a:pt x="62579" y="7906"/>
                      <a:pt x="68473" y="10513"/>
                      <a:pt x="72783" y="14704"/>
                    </a:cubicBezTo>
                    <a:cubicBezTo>
                      <a:pt x="65222" y="5715"/>
                      <a:pt x="53888" y="0"/>
                      <a:pt x="41219" y="0"/>
                    </a:cubicBezTo>
                    <a:cubicBezTo>
                      <a:pt x="18455" y="0"/>
                      <a:pt x="0" y="18455"/>
                      <a:pt x="0" y="41231"/>
                    </a:cubicBezTo>
                    <a:cubicBezTo>
                      <a:pt x="0" y="63996"/>
                      <a:pt x="18455" y="82451"/>
                      <a:pt x="41219" y="82451"/>
                    </a:cubicBezTo>
                    <a:cubicBezTo>
                      <a:pt x="63996" y="82451"/>
                      <a:pt x="82451" y="63996"/>
                      <a:pt x="82451" y="41231"/>
                    </a:cubicBezTo>
                    <a:cubicBezTo>
                      <a:pt x="82463" y="35100"/>
                      <a:pt x="81117" y="29290"/>
                      <a:pt x="78724" y="24063"/>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83" name="Google Shape;383;p38"/>
              <p:cNvGrpSpPr/>
              <p:nvPr/>
            </p:nvGrpSpPr>
            <p:grpSpPr>
              <a:xfrm>
                <a:off x="5446496" y="514616"/>
                <a:ext cx="3283199" cy="3283677"/>
                <a:chOff x="5332046" y="541803"/>
                <a:chExt cx="3283199" cy="3283677"/>
              </a:xfrm>
            </p:grpSpPr>
            <p:sp>
              <p:nvSpPr>
                <p:cNvPr id="384" name="Google Shape;384;p38"/>
                <p:cNvSpPr/>
                <p:nvPr/>
              </p:nvSpPr>
              <p:spPr>
                <a:xfrm>
                  <a:off x="5332046" y="541803"/>
                  <a:ext cx="3283199" cy="3283199"/>
                </a:xfrm>
                <a:custGeom>
                  <a:avLst/>
                  <a:gdLst/>
                  <a:ahLst/>
                  <a:cxnLst/>
                  <a:rect l="l" t="t" r="r" b="b"/>
                  <a:pathLst>
                    <a:path w="82451" h="82451" fill="none" extrusionOk="0">
                      <a:moveTo>
                        <a:pt x="82451" y="41220"/>
                      </a:moveTo>
                      <a:cubicBezTo>
                        <a:pt x="82451" y="63996"/>
                        <a:pt x="63984" y="82451"/>
                        <a:pt x="41219" y="82451"/>
                      </a:cubicBezTo>
                      <a:cubicBezTo>
                        <a:pt x="18455" y="82451"/>
                        <a:pt x="0" y="63996"/>
                        <a:pt x="0" y="41220"/>
                      </a:cubicBezTo>
                      <a:cubicBezTo>
                        <a:pt x="0" y="18455"/>
                        <a:pt x="18455" y="0"/>
                        <a:pt x="41219" y="0"/>
                      </a:cubicBezTo>
                      <a:cubicBezTo>
                        <a:pt x="63984" y="0"/>
                        <a:pt x="82451" y="18455"/>
                        <a:pt x="82451" y="41220"/>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38"/>
                <p:cNvSpPr/>
                <p:nvPr/>
              </p:nvSpPr>
              <p:spPr>
                <a:xfrm>
                  <a:off x="5335829" y="2300254"/>
                  <a:ext cx="416278" cy="109067"/>
                </a:xfrm>
                <a:custGeom>
                  <a:avLst/>
                  <a:gdLst/>
                  <a:ahLst/>
                  <a:cxnLst/>
                  <a:rect l="l" t="t" r="r" b="b"/>
                  <a:pathLst>
                    <a:path w="10454" h="2739" extrusionOk="0">
                      <a:moveTo>
                        <a:pt x="0" y="1"/>
                      </a:moveTo>
                      <a:cubicBezTo>
                        <a:pt x="60" y="917"/>
                        <a:pt x="167" y="1822"/>
                        <a:pt x="286" y="2739"/>
                      </a:cubicBezTo>
                      <a:lnTo>
                        <a:pt x="9085" y="2739"/>
                      </a:lnTo>
                      <a:cubicBezTo>
                        <a:pt x="9847" y="2739"/>
                        <a:pt x="10454" y="2120"/>
                        <a:pt x="10454" y="1370"/>
                      </a:cubicBezTo>
                      <a:cubicBezTo>
                        <a:pt x="10454" y="608"/>
                        <a:pt x="9847" y="1"/>
                        <a:pt x="90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38"/>
                <p:cNvSpPr/>
                <p:nvPr/>
              </p:nvSpPr>
              <p:spPr>
                <a:xfrm>
                  <a:off x="5540622" y="541803"/>
                  <a:ext cx="3074146" cy="2832357"/>
                </a:xfrm>
                <a:custGeom>
                  <a:avLst/>
                  <a:gdLst/>
                  <a:ahLst/>
                  <a:cxnLst/>
                  <a:rect l="l" t="t" r="r" b="b"/>
                  <a:pathLst>
                    <a:path w="77201" h="71129" fill="none" extrusionOk="0">
                      <a:moveTo>
                        <a:pt x="24849" y="1512"/>
                      </a:moveTo>
                      <a:lnTo>
                        <a:pt x="24849" y="1560"/>
                      </a:lnTo>
                      <a:cubicBezTo>
                        <a:pt x="24849" y="3513"/>
                        <a:pt x="26433" y="5072"/>
                        <a:pt x="28361" y="5072"/>
                      </a:cubicBezTo>
                      <a:lnTo>
                        <a:pt x="31683" y="5072"/>
                      </a:lnTo>
                      <a:cubicBezTo>
                        <a:pt x="33731" y="5072"/>
                        <a:pt x="35386" y="6739"/>
                        <a:pt x="35386" y="8775"/>
                      </a:cubicBezTo>
                      <a:cubicBezTo>
                        <a:pt x="35386" y="10835"/>
                        <a:pt x="33719" y="12490"/>
                        <a:pt x="31683" y="12490"/>
                      </a:cubicBezTo>
                      <a:lnTo>
                        <a:pt x="6406" y="12490"/>
                      </a:lnTo>
                      <a:cubicBezTo>
                        <a:pt x="3918" y="15050"/>
                        <a:pt x="1751" y="17931"/>
                        <a:pt x="1" y="21086"/>
                      </a:cubicBezTo>
                      <a:lnTo>
                        <a:pt x="13312" y="21086"/>
                      </a:lnTo>
                      <a:cubicBezTo>
                        <a:pt x="15800" y="21086"/>
                        <a:pt x="17813" y="23098"/>
                        <a:pt x="17813" y="25587"/>
                      </a:cubicBezTo>
                      <a:cubicBezTo>
                        <a:pt x="17813" y="28063"/>
                        <a:pt x="15800" y="30075"/>
                        <a:pt x="13312" y="30075"/>
                      </a:cubicBezTo>
                      <a:lnTo>
                        <a:pt x="5894" y="30075"/>
                      </a:lnTo>
                      <a:cubicBezTo>
                        <a:pt x="3406" y="30075"/>
                        <a:pt x="1394" y="32088"/>
                        <a:pt x="1394" y="34576"/>
                      </a:cubicBezTo>
                      <a:cubicBezTo>
                        <a:pt x="1394" y="37052"/>
                        <a:pt x="3406" y="39065"/>
                        <a:pt x="5894" y="39065"/>
                      </a:cubicBezTo>
                      <a:lnTo>
                        <a:pt x="21515" y="39065"/>
                      </a:lnTo>
                      <a:cubicBezTo>
                        <a:pt x="24432" y="39065"/>
                        <a:pt x="26790" y="41434"/>
                        <a:pt x="26790" y="44339"/>
                      </a:cubicBezTo>
                      <a:cubicBezTo>
                        <a:pt x="26790" y="47256"/>
                        <a:pt x="24421" y="49602"/>
                        <a:pt x="21515" y="49602"/>
                      </a:cubicBezTo>
                      <a:lnTo>
                        <a:pt x="18586" y="49602"/>
                      </a:lnTo>
                      <a:cubicBezTo>
                        <a:pt x="16431" y="49602"/>
                        <a:pt x="14669" y="51364"/>
                        <a:pt x="14669" y="53519"/>
                      </a:cubicBezTo>
                      <a:cubicBezTo>
                        <a:pt x="14669" y="55674"/>
                        <a:pt x="16431" y="57436"/>
                        <a:pt x="18586" y="57436"/>
                      </a:cubicBezTo>
                      <a:lnTo>
                        <a:pt x="35005" y="57436"/>
                      </a:lnTo>
                      <a:cubicBezTo>
                        <a:pt x="37386" y="57436"/>
                        <a:pt x="39303" y="59353"/>
                        <a:pt x="39303" y="61734"/>
                      </a:cubicBezTo>
                      <a:cubicBezTo>
                        <a:pt x="39303" y="64115"/>
                        <a:pt x="37386" y="66032"/>
                        <a:pt x="35005" y="66032"/>
                      </a:cubicBezTo>
                      <a:lnTo>
                        <a:pt x="32064" y="66032"/>
                      </a:lnTo>
                      <a:cubicBezTo>
                        <a:pt x="30671" y="66032"/>
                        <a:pt x="29528" y="67163"/>
                        <a:pt x="29528" y="68580"/>
                      </a:cubicBezTo>
                      <a:cubicBezTo>
                        <a:pt x="29528" y="69973"/>
                        <a:pt x="30647" y="71128"/>
                        <a:pt x="32064" y="71128"/>
                      </a:cubicBezTo>
                      <a:lnTo>
                        <a:pt x="64366" y="71128"/>
                      </a:lnTo>
                      <a:cubicBezTo>
                        <a:pt x="72260" y="63603"/>
                        <a:pt x="77201" y="52995"/>
                        <a:pt x="77201" y="41220"/>
                      </a:cubicBezTo>
                      <a:cubicBezTo>
                        <a:pt x="77201" y="35100"/>
                        <a:pt x="75867" y="29290"/>
                        <a:pt x="73474" y="24063"/>
                      </a:cubicBezTo>
                      <a:cubicBezTo>
                        <a:pt x="74308" y="26504"/>
                        <a:pt x="74772" y="29123"/>
                        <a:pt x="74772" y="31849"/>
                      </a:cubicBezTo>
                      <a:cubicBezTo>
                        <a:pt x="74772" y="45077"/>
                        <a:pt x="64056" y="55793"/>
                        <a:pt x="50817" y="55793"/>
                      </a:cubicBezTo>
                      <a:cubicBezTo>
                        <a:pt x="37589" y="55793"/>
                        <a:pt x="26873" y="45077"/>
                        <a:pt x="26873" y="31849"/>
                      </a:cubicBezTo>
                      <a:cubicBezTo>
                        <a:pt x="26873" y="18622"/>
                        <a:pt x="37589" y="7906"/>
                        <a:pt x="50817" y="7906"/>
                      </a:cubicBezTo>
                      <a:cubicBezTo>
                        <a:pt x="57329" y="7906"/>
                        <a:pt x="63211" y="10490"/>
                        <a:pt x="67533" y="14705"/>
                      </a:cubicBezTo>
                      <a:cubicBezTo>
                        <a:pt x="59973" y="5715"/>
                        <a:pt x="48626" y="0"/>
                        <a:pt x="35970" y="0"/>
                      </a:cubicBezTo>
                      <a:cubicBezTo>
                        <a:pt x="32124" y="0"/>
                        <a:pt x="28397" y="536"/>
                        <a:pt x="24849" y="15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38"/>
                <p:cNvSpPr/>
                <p:nvPr/>
              </p:nvSpPr>
              <p:spPr>
                <a:xfrm>
                  <a:off x="6651482" y="3607346"/>
                  <a:ext cx="1139768" cy="218134"/>
                </a:xfrm>
                <a:custGeom>
                  <a:avLst/>
                  <a:gdLst/>
                  <a:ahLst/>
                  <a:cxnLst/>
                  <a:rect l="l" t="t" r="r" b="b"/>
                  <a:pathLst>
                    <a:path w="28623" h="5478" extrusionOk="0">
                      <a:moveTo>
                        <a:pt x="3989" y="1"/>
                      </a:moveTo>
                      <a:cubicBezTo>
                        <a:pt x="1834" y="1"/>
                        <a:pt x="83" y="1763"/>
                        <a:pt x="83" y="3918"/>
                      </a:cubicBezTo>
                      <a:cubicBezTo>
                        <a:pt x="83" y="4180"/>
                        <a:pt x="48" y="4442"/>
                        <a:pt x="0" y="4692"/>
                      </a:cubicBezTo>
                      <a:cubicBezTo>
                        <a:pt x="2620" y="5216"/>
                        <a:pt x="5322" y="5478"/>
                        <a:pt x="8084" y="5478"/>
                      </a:cubicBezTo>
                      <a:cubicBezTo>
                        <a:pt x="15562" y="5478"/>
                        <a:pt x="22586" y="3489"/>
                        <a:pt x="286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38"/>
                <p:cNvSpPr/>
                <p:nvPr/>
              </p:nvSpPr>
              <p:spPr>
                <a:xfrm>
                  <a:off x="6032759" y="3529139"/>
                  <a:ext cx="341377" cy="167881"/>
                </a:xfrm>
                <a:custGeom>
                  <a:avLst/>
                  <a:gdLst/>
                  <a:ahLst/>
                  <a:cxnLst/>
                  <a:rect l="l" t="t" r="r" b="b"/>
                  <a:pathLst>
                    <a:path w="8573" h="4216" extrusionOk="0">
                      <a:moveTo>
                        <a:pt x="0" y="0"/>
                      </a:moveTo>
                      <a:cubicBezTo>
                        <a:pt x="2370" y="1655"/>
                        <a:pt x="4930" y="3084"/>
                        <a:pt x="7620" y="4215"/>
                      </a:cubicBezTo>
                      <a:cubicBezTo>
                        <a:pt x="8216" y="3799"/>
                        <a:pt x="8573" y="3132"/>
                        <a:pt x="8573" y="2358"/>
                      </a:cubicBezTo>
                      <a:cubicBezTo>
                        <a:pt x="8573" y="1060"/>
                        <a:pt x="7525" y="0"/>
                        <a:pt x="62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38"/>
                <p:cNvSpPr/>
                <p:nvPr/>
              </p:nvSpPr>
              <p:spPr>
                <a:xfrm>
                  <a:off x="5388909" y="2611727"/>
                  <a:ext cx="1110421" cy="700792"/>
                </a:xfrm>
                <a:custGeom>
                  <a:avLst/>
                  <a:gdLst/>
                  <a:ahLst/>
                  <a:cxnLst/>
                  <a:rect l="l" t="t" r="r" b="b"/>
                  <a:pathLst>
                    <a:path w="27886" h="17599" extrusionOk="0">
                      <a:moveTo>
                        <a:pt x="1" y="1"/>
                      </a:moveTo>
                      <a:cubicBezTo>
                        <a:pt x="1799" y="6680"/>
                        <a:pt x="5240" y="12693"/>
                        <a:pt x="9859" y="17598"/>
                      </a:cubicBezTo>
                      <a:lnTo>
                        <a:pt x="24182" y="17598"/>
                      </a:lnTo>
                      <a:cubicBezTo>
                        <a:pt x="26230" y="17598"/>
                        <a:pt x="27885" y="15920"/>
                        <a:pt x="27885" y="13884"/>
                      </a:cubicBezTo>
                      <a:cubicBezTo>
                        <a:pt x="27873" y="11824"/>
                        <a:pt x="26218" y="10157"/>
                        <a:pt x="24170" y="10157"/>
                      </a:cubicBezTo>
                      <a:lnTo>
                        <a:pt x="15753" y="10157"/>
                      </a:lnTo>
                      <a:cubicBezTo>
                        <a:pt x="12943" y="10157"/>
                        <a:pt x="10681" y="7871"/>
                        <a:pt x="10681" y="5073"/>
                      </a:cubicBezTo>
                      <a:cubicBezTo>
                        <a:pt x="10681" y="2275"/>
                        <a:pt x="8407" y="1"/>
                        <a:pt x="560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5" name="Google Shape;485;p46"/>
          <p:cNvSpPr txBox="1">
            <a:spLocks noGrp="1"/>
          </p:cNvSpPr>
          <p:nvPr>
            <p:ph type="title"/>
          </p:nvPr>
        </p:nvSpPr>
        <p:spPr>
          <a:xfrm>
            <a:off x="715200" y="528774"/>
            <a:ext cx="771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Calibri" panose="020F0502020204030204" pitchFamily="34" charset="0"/>
                <a:cs typeface="Calibri" panose="020F0502020204030204" pitchFamily="34" charset="0"/>
              </a:rPr>
              <a:t>6</a:t>
            </a:r>
            <a:r>
              <a:rPr lang="vi-VN" sz="4000">
                <a:latin typeface="Calibri" panose="020F0502020204030204" pitchFamily="34" charset="0"/>
                <a:cs typeface="Calibri" panose="020F0502020204030204" pitchFamily="34" charset="0"/>
              </a:rPr>
              <a:t>. </a:t>
            </a:r>
            <a:r>
              <a:rPr lang="vi-VN" sz="4000" dirty="0">
                <a:latin typeface="Calibri" panose="020F0502020204030204" pitchFamily="34" charset="0"/>
                <a:cs typeface="Calibri" panose="020F0502020204030204" pitchFamily="34" charset="0"/>
              </a:rPr>
              <a:t>Nhánh phát hành</a:t>
            </a:r>
            <a:endParaRPr sz="4000" dirty="0">
              <a:latin typeface="Calibri" panose="020F0502020204030204" pitchFamily="34" charset="0"/>
              <a:cs typeface="Calibri" panose="020F0502020204030204" pitchFamily="34" charset="0"/>
            </a:endParaRPr>
          </a:p>
        </p:txBody>
      </p:sp>
      <p:pic>
        <p:nvPicPr>
          <p:cNvPr id="2" name="Hình ảnh 1">
            <a:extLst>
              <a:ext uri="{FF2B5EF4-FFF2-40B4-BE49-F238E27FC236}">
                <a16:creationId xmlns:a16="http://schemas.microsoft.com/office/drawing/2014/main" id="{2DDAB44F-858E-89AD-6DB9-D6AA3117933D}"/>
              </a:ext>
            </a:extLst>
          </p:cNvPr>
          <p:cNvPicPr>
            <a:picLocks noChangeAspect="1"/>
          </p:cNvPicPr>
          <p:nvPr/>
        </p:nvPicPr>
        <p:blipFill>
          <a:blip r:embed="rId3"/>
          <a:stretch>
            <a:fillRect/>
          </a:stretch>
        </p:blipFill>
        <p:spPr>
          <a:xfrm>
            <a:off x="5723697" y="1277178"/>
            <a:ext cx="3063737" cy="2768048"/>
          </a:xfrm>
          <a:prstGeom prst="rect">
            <a:avLst/>
          </a:prstGeom>
        </p:spPr>
      </p:pic>
      <p:sp>
        <p:nvSpPr>
          <p:cNvPr id="6" name="Hộp Văn bản 5">
            <a:extLst>
              <a:ext uri="{FF2B5EF4-FFF2-40B4-BE49-F238E27FC236}">
                <a16:creationId xmlns:a16="http://schemas.microsoft.com/office/drawing/2014/main" id="{98FDFDEF-C676-17B4-7D71-DF55BA07A1B7}"/>
              </a:ext>
            </a:extLst>
          </p:cNvPr>
          <p:cNvSpPr txBox="1"/>
          <p:nvPr/>
        </p:nvSpPr>
        <p:spPr>
          <a:xfrm>
            <a:off x="574606" y="1484726"/>
            <a:ext cx="4641574" cy="2352952"/>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vi-VN" sz="2000" b="0" i="0" u="none" strike="noStrike" kern="0" cap="none" spc="0" normalizeH="0" baseline="0" noProof="0" dirty="0">
                <a:ln>
                  <a:noFill/>
                </a:ln>
                <a:solidFill>
                  <a:srgbClr val="FFFFFF"/>
                </a:solidFill>
                <a:effectLst/>
                <a:uLnTx/>
                <a:uFillTx/>
                <a:latin typeface="Calibri" panose="020F0502020204030204" pitchFamily="34" charset="0"/>
                <a:cs typeface="Calibri" panose="020F0502020204030204" pitchFamily="34" charset="0"/>
                <a:sym typeface="Arial"/>
              </a:rPr>
              <a:t>- Một dự án phần mềm mã nguồn mở luôn ở trạng thái phát hành liên tục. Khi có sự xung đột, tranh luận sẽ ảnh hưởng tiến độ phát triển. Cơ chế tạo nhánh tùy vào hệ thống kiểm soát phiên bản sử dụng.</a:t>
            </a:r>
          </a:p>
        </p:txBody>
      </p:sp>
      <p:sp>
        <p:nvSpPr>
          <p:cNvPr id="3" name="Google Shape;460;p43">
            <a:extLst>
              <a:ext uri="{FF2B5EF4-FFF2-40B4-BE49-F238E27FC236}">
                <a16:creationId xmlns:a16="http://schemas.microsoft.com/office/drawing/2014/main" id="{B84814F3-539D-8BB2-6979-A22D2D07129E}"/>
              </a:ext>
            </a:extLst>
          </p:cNvPr>
          <p:cNvSpPr/>
          <p:nvPr/>
        </p:nvSpPr>
        <p:spPr>
          <a:xfrm>
            <a:off x="8428800" y="4332426"/>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5" name="Google Shape;485;p46"/>
          <p:cNvSpPr txBox="1">
            <a:spLocks noGrp="1"/>
          </p:cNvSpPr>
          <p:nvPr>
            <p:ph type="title"/>
          </p:nvPr>
        </p:nvSpPr>
        <p:spPr>
          <a:xfrm>
            <a:off x="715200" y="528774"/>
            <a:ext cx="771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a:latin typeface="Calibri" panose="020F0502020204030204" pitchFamily="34" charset="0"/>
                <a:cs typeface="Calibri" panose="020F0502020204030204" pitchFamily="34" charset="0"/>
              </a:rPr>
              <a:t>6</a:t>
            </a:r>
            <a:r>
              <a:rPr lang="vi-VN" sz="4000">
                <a:latin typeface="Calibri" panose="020F0502020204030204" pitchFamily="34" charset="0"/>
                <a:cs typeface="Calibri" panose="020F0502020204030204" pitchFamily="34" charset="0"/>
              </a:rPr>
              <a:t>. </a:t>
            </a:r>
            <a:r>
              <a:rPr lang="vi-VN" sz="4000" dirty="0">
                <a:latin typeface="Calibri" panose="020F0502020204030204" pitchFamily="34" charset="0"/>
                <a:cs typeface="Calibri" panose="020F0502020204030204" pitchFamily="34" charset="0"/>
              </a:rPr>
              <a:t>Nhánh phát hành</a:t>
            </a:r>
            <a:endParaRPr sz="4000" dirty="0">
              <a:latin typeface="Calibri" panose="020F0502020204030204" pitchFamily="34" charset="0"/>
              <a:cs typeface="Calibri" panose="020F0502020204030204" pitchFamily="34" charset="0"/>
            </a:endParaRPr>
          </a:p>
        </p:txBody>
      </p:sp>
      <p:pic>
        <p:nvPicPr>
          <p:cNvPr id="2" name="Hình ảnh 1">
            <a:extLst>
              <a:ext uri="{FF2B5EF4-FFF2-40B4-BE49-F238E27FC236}">
                <a16:creationId xmlns:a16="http://schemas.microsoft.com/office/drawing/2014/main" id="{2DDAB44F-858E-89AD-6DB9-D6AA3117933D}"/>
              </a:ext>
            </a:extLst>
          </p:cNvPr>
          <p:cNvPicPr>
            <a:picLocks noChangeAspect="1"/>
          </p:cNvPicPr>
          <p:nvPr/>
        </p:nvPicPr>
        <p:blipFill>
          <a:blip r:embed="rId3"/>
          <a:stretch>
            <a:fillRect/>
          </a:stretch>
        </p:blipFill>
        <p:spPr>
          <a:xfrm>
            <a:off x="5723697" y="1277178"/>
            <a:ext cx="3063737" cy="2768048"/>
          </a:xfrm>
          <a:prstGeom prst="rect">
            <a:avLst/>
          </a:prstGeom>
        </p:spPr>
      </p:pic>
      <p:sp>
        <p:nvSpPr>
          <p:cNvPr id="6" name="Hộp Văn bản 5">
            <a:extLst>
              <a:ext uri="{FF2B5EF4-FFF2-40B4-BE49-F238E27FC236}">
                <a16:creationId xmlns:a16="http://schemas.microsoft.com/office/drawing/2014/main" id="{98FDFDEF-C676-17B4-7D71-DF55BA07A1B7}"/>
              </a:ext>
            </a:extLst>
          </p:cNvPr>
          <p:cNvSpPr txBox="1"/>
          <p:nvPr/>
        </p:nvSpPr>
        <p:spPr>
          <a:xfrm>
            <a:off x="574606" y="1484726"/>
            <a:ext cx="4641574" cy="3276282"/>
          </a:xfrm>
          <a:prstGeom prst="rect">
            <a:avLst/>
          </a:prstGeom>
          <a:noFill/>
        </p:spPr>
        <p:txBody>
          <a:bodyPr wrap="square">
            <a:spAutoFit/>
          </a:bodyPr>
          <a:lstStyle/>
          <a:p>
            <a:pPr algn="just">
              <a:lnSpc>
                <a:spcPct val="150000"/>
              </a:lnSpc>
              <a:defRPr/>
            </a:pPr>
            <a:r>
              <a:rPr kumimoji="0" lang="vi-VN" sz="2000" b="0"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sym typeface="Arial"/>
              </a:rPr>
              <a:t>- Việc sở hữu bản phát hành có thể chia thành một người độc tài sở hữu, nghĩa là có tranh luận, thảo luận nhưng người so sẽ có quyền hạn nhất định hoặc là dùng bỏ phiếu thay đổi,công bằng như nhau. Nếu dự án chọn bỏ phiếu sẽ có tệt gọi là status,votes.</a:t>
            </a:r>
            <a:endParaRPr kumimoji="0" lang="vi-VN" sz="2000" b="0" i="0" u="none" strike="noStrike" kern="0" cap="none" spc="0" normalizeH="0" baseline="0" noProof="0" dirty="0">
              <a:ln>
                <a:noFill/>
              </a:ln>
              <a:solidFill>
                <a:srgbClr val="FFFFFF"/>
              </a:solidFill>
              <a:effectLst/>
              <a:uLnTx/>
              <a:uFillTx/>
              <a:latin typeface="Calibri" panose="020F0502020204030204" pitchFamily="34" charset="0"/>
              <a:cs typeface="Calibri" panose="020F0502020204030204" pitchFamily="34" charset="0"/>
              <a:sym typeface="Arial"/>
            </a:endParaRPr>
          </a:p>
        </p:txBody>
      </p:sp>
      <p:sp>
        <p:nvSpPr>
          <p:cNvPr id="3" name="Google Shape;460;p43">
            <a:extLst>
              <a:ext uri="{FF2B5EF4-FFF2-40B4-BE49-F238E27FC236}">
                <a16:creationId xmlns:a16="http://schemas.microsoft.com/office/drawing/2014/main" id="{16B1F3E8-A0D6-F337-0738-9DCD55E2CC88}"/>
              </a:ext>
            </a:extLst>
          </p:cNvPr>
          <p:cNvSpPr/>
          <p:nvPr/>
        </p:nvSpPr>
        <p:spPr>
          <a:xfrm>
            <a:off x="179698" y="3904076"/>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98241507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6" name="Hộp Văn bản 5">
            <a:extLst>
              <a:ext uri="{FF2B5EF4-FFF2-40B4-BE49-F238E27FC236}">
                <a16:creationId xmlns:a16="http://schemas.microsoft.com/office/drawing/2014/main" id="{98FDFDEF-C676-17B4-7D71-DF55BA07A1B7}"/>
              </a:ext>
            </a:extLst>
          </p:cNvPr>
          <p:cNvSpPr txBox="1"/>
          <p:nvPr/>
        </p:nvSpPr>
        <p:spPr>
          <a:xfrm>
            <a:off x="677102" y="769708"/>
            <a:ext cx="8466897" cy="40934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Arial"/>
                <a:cs typeface="Arial"/>
                <a:sym typeface="Arial"/>
              </a:rPr>
              <a:t> </a:t>
            </a:r>
            <a:r>
              <a:rPr kumimoji="0" lang="en-US" sz="2000" b="0" i="0" u="none" strike="noStrike" kern="0" cap="none" spc="0" normalizeH="0" baseline="0" noProof="0" dirty="0" err="1">
                <a:ln>
                  <a:noFill/>
                </a:ln>
                <a:solidFill>
                  <a:srgbClr val="FFFFFF"/>
                </a:solidFill>
                <a:effectLst/>
                <a:uLnTx/>
                <a:uFillTx/>
                <a:latin typeface="Times New Roman" panose="02020603050405020304" pitchFamily="18" charset="0"/>
                <a:cs typeface="Times New Roman" panose="02020603050405020304" pitchFamily="18" charset="0"/>
                <a:sym typeface="Arial"/>
              </a:rPr>
              <a:t>Ví</a:t>
            </a: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 </a:t>
            </a:r>
            <a:r>
              <a:rPr kumimoji="0" lang="en-US" sz="2000" b="0" i="0" u="none" strike="noStrike" kern="0" cap="none" spc="0" normalizeH="0" baseline="0" noProof="0" dirty="0" err="1">
                <a:ln>
                  <a:noFill/>
                </a:ln>
                <a:solidFill>
                  <a:srgbClr val="FFFFFF"/>
                </a:solidFill>
                <a:effectLst/>
                <a:uLnTx/>
                <a:uFillTx/>
                <a:latin typeface="Times New Roman" panose="02020603050405020304" pitchFamily="18" charset="0"/>
                <a:cs typeface="Times New Roman" panose="02020603050405020304" pitchFamily="18" charset="0"/>
                <a:sym typeface="Arial"/>
              </a:rPr>
              <a:t>dụ</a:t>
            </a: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 </a:t>
            </a:r>
            <a:r>
              <a:rPr kumimoji="0" lang="en-US" sz="2000" b="0" i="0" u="none" strike="noStrike" kern="0" cap="none" spc="0" normalizeH="0" baseline="0" noProof="0" dirty="0" err="1">
                <a:ln>
                  <a:noFill/>
                </a:ln>
                <a:solidFill>
                  <a:srgbClr val="FFFFFF"/>
                </a:solidFill>
                <a:effectLst/>
                <a:uLnTx/>
                <a:uFillTx/>
                <a:latin typeface="Times New Roman" panose="02020603050405020304" pitchFamily="18" charset="0"/>
                <a:cs typeface="Times New Roman" panose="02020603050405020304" pitchFamily="18" charset="0"/>
                <a:sym typeface="Arial"/>
              </a:rPr>
              <a:t>như</a:t>
            </a: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 status, votes: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*r2401 (issue #49)</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Prevent client/server handshake from happening twice.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Justification:</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Avoids extra network turnaround; small change and easy to review.</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Notes: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This was discussed in http://.../mailing-lists/message-7777.html</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and other messages in that thread.</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Votes: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+1: </a:t>
            </a:r>
            <a:r>
              <a:rPr kumimoji="0" lang="en-US" sz="2000" b="0" i="0" u="none" strike="noStrike" kern="0" cap="none" spc="0" normalizeH="0" baseline="0" noProof="0" dirty="0" err="1">
                <a:ln>
                  <a:noFill/>
                </a:ln>
                <a:solidFill>
                  <a:srgbClr val="FFFFFF"/>
                </a:solidFill>
                <a:effectLst/>
                <a:uLnTx/>
                <a:uFillTx/>
                <a:latin typeface="Times New Roman" panose="02020603050405020304" pitchFamily="18" charset="0"/>
                <a:cs typeface="Times New Roman" panose="02020603050405020304" pitchFamily="18" charset="0"/>
                <a:sym typeface="Arial"/>
              </a:rPr>
              <a:t>jsmith</a:t>
            </a: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 </a:t>
            </a:r>
            <a:r>
              <a:rPr kumimoji="0" lang="en-US" sz="2000" b="0" i="0" u="none" strike="noStrike" kern="0" cap="none" spc="0" normalizeH="0" baseline="0" noProof="0" dirty="0" err="1">
                <a:ln>
                  <a:noFill/>
                </a:ln>
                <a:solidFill>
                  <a:srgbClr val="FFFFFF"/>
                </a:solidFill>
                <a:effectLst/>
                <a:uLnTx/>
                <a:uFillTx/>
                <a:latin typeface="Times New Roman" panose="02020603050405020304" pitchFamily="18" charset="0"/>
                <a:cs typeface="Times New Roman" panose="02020603050405020304" pitchFamily="18" charset="0"/>
                <a:sym typeface="Arial"/>
              </a:rPr>
              <a:t>kimf</a:t>
            </a:r>
            <a:endPar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-1: </a:t>
            </a:r>
            <a:r>
              <a:rPr kumimoji="0" lang="en-US" sz="2000" b="0" i="0" u="none" strike="noStrike" kern="0" cap="none" spc="0" normalizeH="0" baseline="0" noProof="0" dirty="0" err="1">
                <a:ln>
                  <a:noFill/>
                </a:ln>
                <a:solidFill>
                  <a:srgbClr val="FFFFFF"/>
                </a:solidFill>
                <a:effectLst/>
                <a:uLnTx/>
                <a:uFillTx/>
                <a:latin typeface="Times New Roman" panose="02020603050405020304" pitchFamily="18" charset="0"/>
                <a:cs typeface="Times New Roman" panose="02020603050405020304" pitchFamily="18" charset="0"/>
                <a:sym typeface="Arial"/>
              </a:rPr>
              <a:t>tmartin</a:t>
            </a: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 (breaks compatibility with some pre-1.0 servers;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admittedly, those servers are buggy, but why be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incompatible if we don't have to?)</a:t>
            </a:r>
          </a:p>
        </p:txBody>
      </p:sp>
      <p:sp>
        <p:nvSpPr>
          <p:cNvPr id="4" name="Hộp Văn bản 3">
            <a:extLst>
              <a:ext uri="{FF2B5EF4-FFF2-40B4-BE49-F238E27FC236}">
                <a16:creationId xmlns:a16="http://schemas.microsoft.com/office/drawing/2014/main" id="{FA8F857E-9F27-0529-E34C-4C0929B49218}"/>
              </a:ext>
            </a:extLst>
          </p:cNvPr>
          <p:cNvSpPr txBox="1"/>
          <p:nvPr/>
        </p:nvSpPr>
        <p:spPr>
          <a:xfrm>
            <a:off x="2997890" y="246488"/>
            <a:ext cx="4641574"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rgbClr val="F8E4B4">
                    <a:lumMod val="75000"/>
                  </a:srgbClr>
                </a:solidFill>
                <a:effectLst/>
                <a:uLnTx/>
                <a:uFillTx/>
                <a:latin typeface="Calibri" panose="020F0502020204030204" pitchFamily="34" charset="0"/>
                <a:cs typeface="Calibri" panose="020F0502020204030204" pitchFamily="34" charset="0"/>
                <a:sym typeface="Arial"/>
              </a:rPr>
              <a:t>6</a:t>
            </a:r>
            <a:r>
              <a:rPr kumimoji="0" lang="vi-VN" sz="2800" b="0" i="0" u="none" strike="noStrike" kern="0" cap="none" spc="0" normalizeH="0" baseline="0" noProof="0">
                <a:ln>
                  <a:noFill/>
                </a:ln>
                <a:solidFill>
                  <a:srgbClr val="F8E4B4">
                    <a:lumMod val="75000"/>
                  </a:srgbClr>
                </a:solidFill>
                <a:effectLst/>
                <a:uLnTx/>
                <a:uFillTx/>
                <a:latin typeface="Calibri" panose="020F0502020204030204" pitchFamily="34" charset="0"/>
                <a:cs typeface="Calibri" panose="020F0502020204030204" pitchFamily="34" charset="0"/>
                <a:sym typeface="Arial"/>
              </a:rPr>
              <a:t>. </a:t>
            </a:r>
            <a:r>
              <a:rPr kumimoji="0" lang="vi-VN" sz="2800" b="0" i="0" u="none" strike="noStrike" kern="0" cap="none" spc="0" normalizeH="0" baseline="0" noProof="0" dirty="0">
                <a:ln>
                  <a:noFill/>
                </a:ln>
                <a:solidFill>
                  <a:srgbClr val="F8E4B4">
                    <a:lumMod val="75000"/>
                  </a:srgbClr>
                </a:solidFill>
                <a:effectLst/>
                <a:uLnTx/>
                <a:uFillTx/>
                <a:latin typeface="Calibri" panose="020F0502020204030204" pitchFamily="34" charset="0"/>
                <a:cs typeface="Calibri" panose="020F0502020204030204" pitchFamily="34" charset="0"/>
                <a:sym typeface="Arial"/>
              </a:rPr>
              <a:t>Nhánh phát hành</a:t>
            </a:r>
          </a:p>
        </p:txBody>
      </p:sp>
      <p:sp>
        <p:nvSpPr>
          <p:cNvPr id="2" name="Google Shape;460;p43">
            <a:extLst>
              <a:ext uri="{FF2B5EF4-FFF2-40B4-BE49-F238E27FC236}">
                <a16:creationId xmlns:a16="http://schemas.microsoft.com/office/drawing/2014/main" id="{A510120B-494D-0C2C-39A6-90D21A344F63}"/>
              </a:ext>
            </a:extLst>
          </p:cNvPr>
          <p:cNvSpPr/>
          <p:nvPr/>
        </p:nvSpPr>
        <p:spPr>
          <a:xfrm>
            <a:off x="7974575" y="111147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19041947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6" name="Hộp Văn bản 5">
            <a:extLst>
              <a:ext uri="{FF2B5EF4-FFF2-40B4-BE49-F238E27FC236}">
                <a16:creationId xmlns:a16="http://schemas.microsoft.com/office/drawing/2014/main" id="{98FDFDEF-C676-17B4-7D71-DF55BA07A1B7}"/>
              </a:ext>
            </a:extLst>
          </p:cNvPr>
          <p:cNvSpPr txBox="1"/>
          <p:nvPr/>
        </p:nvSpPr>
        <p:spPr>
          <a:xfrm>
            <a:off x="567929" y="1298942"/>
            <a:ext cx="8008142" cy="2795958"/>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vi-VN" sz="24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 Bất kỳ nhà phát triển nào cũng có thể thực hiện quá trình hợp nhất thực tế (xem </a:t>
            </a:r>
            <a:r>
              <a:rPr kumimoji="0" lang="vi-VN" sz="2400" b="0" i="0" u="none" strike="noStrike" kern="0" cap="none" spc="0" normalizeH="0" baseline="0" noProof="0" dirty="0" err="1">
                <a:ln>
                  <a:noFill/>
                </a:ln>
                <a:solidFill>
                  <a:srgbClr val="FFFFFF"/>
                </a:solidFill>
                <a:effectLst/>
                <a:uLnTx/>
                <a:uFillTx/>
                <a:latin typeface="Times New Roman" panose="02020603050405020304" pitchFamily="18" charset="0"/>
                <a:cs typeface="Times New Roman" panose="02020603050405020304" pitchFamily="18" charset="0"/>
                <a:sym typeface="Arial"/>
              </a:rPr>
              <a:t>Merge</a:t>
            </a:r>
            <a:r>
              <a:rPr kumimoji="0" lang="vi-VN" sz="24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 (còn gọi là </a:t>
            </a:r>
            <a:r>
              <a:rPr kumimoji="0" lang="vi-VN" sz="2400" b="0" i="0" u="none" strike="noStrike" kern="0" cap="none" spc="0" normalizeH="0" baseline="0" noProof="0" dirty="0" err="1">
                <a:ln>
                  <a:noFill/>
                </a:ln>
                <a:solidFill>
                  <a:srgbClr val="FFFFFF"/>
                </a:solidFill>
                <a:effectLst/>
                <a:uLnTx/>
                <a:uFillTx/>
                <a:latin typeface="Times New Roman" panose="02020603050405020304" pitchFamily="18" charset="0"/>
                <a:cs typeface="Times New Roman" panose="02020603050405020304" pitchFamily="18" charset="0"/>
                <a:sym typeface="Arial"/>
              </a:rPr>
              <a:t>Port</a:t>
            </a:r>
            <a:r>
              <a:rPr kumimoji="0" lang="vi-VN" sz="24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 các thay đổi được phê duyệt trong nhánh phát hành. Không cần phải có một người có nhiệm vụ </a:t>
            </a:r>
            <a:r>
              <a:rPr kumimoji="0" lang="vi-VN" sz="2400" b="0" i="0" u="none" strike="noStrike" kern="0" cap="none" spc="0" normalizeH="0" baseline="0" noProof="0" dirty="0" err="1">
                <a:ln>
                  <a:noFill/>
                </a:ln>
                <a:solidFill>
                  <a:srgbClr val="FFFFFF"/>
                </a:solidFill>
                <a:effectLst/>
                <a:uLnTx/>
                <a:uFillTx/>
                <a:latin typeface="Times New Roman" panose="02020603050405020304" pitchFamily="18" charset="0"/>
                <a:cs typeface="Times New Roman" panose="02020603050405020304" pitchFamily="18" charset="0"/>
                <a:sym typeface="Arial"/>
              </a:rPr>
              <a:t>Merge</a:t>
            </a:r>
            <a:r>
              <a:rPr kumimoji="0" lang="vi-VN" sz="24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 các thay đổi; nếu có nhiều thay đổi, tốt hơn hết là bạn nên chia sẻ gánh nặng ra xung quanh</a:t>
            </a:r>
            <a:r>
              <a:rPr kumimoji="0" lang="vi-VN"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rPr>
              <a:t>.</a:t>
            </a:r>
            <a:endParaRPr kumimoji="0" lang="en-US"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rial"/>
            </a:endParaRPr>
          </a:p>
        </p:txBody>
      </p:sp>
      <p:sp>
        <p:nvSpPr>
          <p:cNvPr id="4" name="Hộp Văn bản 3">
            <a:extLst>
              <a:ext uri="{FF2B5EF4-FFF2-40B4-BE49-F238E27FC236}">
                <a16:creationId xmlns:a16="http://schemas.microsoft.com/office/drawing/2014/main" id="{FA8F857E-9F27-0529-E34C-4C0929B49218}"/>
              </a:ext>
            </a:extLst>
          </p:cNvPr>
          <p:cNvSpPr txBox="1"/>
          <p:nvPr/>
        </p:nvSpPr>
        <p:spPr>
          <a:xfrm>
            <a:off x="2589762" y="405514"/>
            <a:ext cx="4641574"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800">
                <a:solidFill>
                  <a:srgbClr val="F8E4B4">
                    <a:lumMod val="75000"/>
                  </a:srgbClr>
                </a:solidFill>
                <a:latin typeface="Calibri" panose="020F0502020204030204" pitchFamily="34" charset="0"/>
                <a:cs typeface="Calibri" panose="020F0502020204030204" pitchFamily="34" charset="0"/>
              </a:rPr>
              <a:t>7</a:t>
            </a:r>
            <a:r>
              <a:rPr kumimoji="0" lang="vi-VN" sz="2800" b="0" i="0" u="none" strike="noStrike" kern="0" cap="none" spc="0" normalizeH="0" baseline="0" noProof="0">
                <a:ln>
                  <a:noFill/>
                </a:ln>
                <a:solidFill>
                  <a:srgbClr val="F8E4B4">
                    <a:lumMod val="75000"/>
                  </a:srgbClr>
                </a:solidFill>
                <a:effectLst/>
                <a:uLnTx/>
                <a:uFillTx/>
                <a:latin typeface="Calibri" panose="020F0502020204030204" pitchFamily="34" charset="0"/>
                <a:cs typeface="Calibri" panose="020F0502020204030204" pitchFamily="34" charset="0"/>
                <a:sym typeface="Arial"/>
              </a:rPr>
              <a:t>. </a:t>
            </a:r>
            <a:r>
              <a:rPr kumimoji="0" lang="vi-VN" sz="2800" b="0" i="0" u="none" strike="noStrike" kern="0" cap="none" spc="0" normalizeH="0" baseline="0" noProof="0" dirty="0">
                <a:ln>
                  <a:noFill/>
                </a:ln>
                <a:solidFill>
                  <a:srgbClr val="F8E4B4">
                    <a:lumMod val="75000"/>
                  </a:srgbClr>
                </a:solidFill>
                <a:effectLst/>
                <a:uLnTx/>
                <a:uFillTx/>
                <a:latin typeface="Calibri" panose="020F0502020204030204" pitchFamily="34" charset="0"/>
                <a:cs typeface="Calibri" panose="020F0502020204030204" pitchFamily="34" charset="0"/>
                <a:sym typeface="Arial"/>
              </a:rPr>
              <a:t>Quản lý phát hành</a:t>
            </a:r>
          </a:p>
        </p:txBody>
      </p:sp>
    </p:spTree>
    <p:extLst>
      <p:ext uri="{BB962C8B-B14F-4D97-AF65-F5344CB8AC3E}">
        <p14:creationId xmlns:p14="http://schemas.microsoft.com/office/powerpoint/2010/main" val="2581258187"/>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9" name="Google Shape;378;p38">
            <a:extLst>
              <a:ext uri="{FF2B5EF4-FFF2-40B4-BE49-F238E27FC236}">
                <a16:creationId xmlns:a16="http://schemas.microsoft.com/office/drawing/2014/main" id="{855709F4-943B-6151-EF0D-91AD38884C68}"/>
              </a:ext>
            </a:extLst>
          </p:cNvPr>
          <p:cNvSpPr/>
          <p:nvPr/>
        </p:nvSpPr>
        <p:spPr>
          <a:xfrm>
            <a:off x="1519816" y="1264122"/>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378;p38">
            <a:extLst>
              <a:ext uri="{FF2B5EF4-FFF2-40B4-BE49-F238E27FC236}">
                <a16:creationId xmlns:a16="http://schemas.microsoft.com/office/drawing/2014/main" id="{3A1FD96B-AEEE-F0B5-3A16-EFBC6A1192D9}"/>
              </a:ext>
            </a:extLst>
          </p:cNvPr>
          <p:cNvSpPr/>
          <p:nvPr/>
        </p:nvSpPr>
        <p:spPr>
          <a:xfrm>
            <a:off x="2433955" y="2199133"/>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378;p38">
            <a:extLst>
              <a:ext uri="{FF2B5EF4-FFF2-40B4-BE49-F238E27FC236}">
                <a16:creationId xmlns:a16="http://schemas.microsoft.com/office/drawing/2014/main" id="{89FB9506-8D87-98BC-956E-0D3DEDD79393}"/>
              </a:ext>
            </a:extLst>
          </p:cNvPr>
          <p:cNvSpPr/>
          <p:nvPr/>
        </p:nvSpPr>
        <p:spPr>
          <a:xfrm>
            <a:off x="833755" y="3830706"/>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38"/>
          <p:cNvGrpSpPr/>
          <p:nvPr/>
        </p:nvGrpSpPr>
        <p:grpSpPr>
          <a:xfrm>
            <a:off x="6766662" y="-496924"/>
            <a:ext cx="3805331" cy="3353006"/>
            <a:chOff x="7069601" y="-960130"/>
            <a:chExt cx="3805331" cy="3353006"/>
          </a:xfrm>
        </p:grpSpPr>
        <p:pic>
          <p:nvPicPr>
            <p:cNvPr id="380" name="Google Shape;380;p38"/>
            <p:cNvPicPr preferRelativeResize="0"/>
            <p:nvPr/>
          </p:nvPicPr>
          <p:blipFill>
            <a:blip r:embed="rId3">
              <a:alphaModFix/>
            </a:blip>
            <a:stretch>
              <a:fillRect/>
            </a:stretch>
          </p:blipFill>
          <p:spPr>
            <a:xfrm>
              <a:off x="8112925" y="-960130"/>
              <a:ext cx="2581783" cy="2560417"/>
            </a:xfrm>
            <a:prstGeom prst="rect">
              <a:avLst/>
            </a:prstGeom>
            <a:noFill/>
            <a:ln>
              <a:noFill/>
            </a:ln>
          </p:spPr>
        </p:pic>
        <p:grpSp>
          <p:nvGrpSpPr>
            <p:cNvPr id="383" name="Google Shape;383;p38"/>
            <p:cNvGrpSpPr/>
            <p:nvPr/>
          </p:nvGrpSpPr>
          <p:grpSpPr>
            <a:xfrm>
              <a:off x="7069601" y="-110235"/>
              <a:ext cx="3805331" cy="2503111"/>
              <a:chOff x="5335829" y="700663"/>
              <a:chExt cx="4990600" cy="3283200"/>
            </a:xfrm>
          </p:grpSpPr>
          <p:sp>
            <p:nvSpPr>
              <p:cNvPr id="384" name="Google Shape;384;p38"/>
              <p:cNvSpPr/>
              <p:nvPr/>
            </p:nvSpPr>
            <p:spPr>
              <a:xfrm>
                <a:off x="7031171" y="700663"/>
                <a:ext cx="3283199" cy="3283200"/>
              </a:xfrm>
              <a:custGeom>
                <a:avLst/>
                <a:gdLst/>
                <a:ahLst/>
                <a:cxnLst/>
                <a:rect l="l" t="t" r="r" b="b"/>
                <a:pathLst>
                  <a:path w="82451" h="82451" fill="none" extrusionOk="0">
                    <a:moveTo>
                      <a:pt x="82451" y="41220"/>
                    </a:moveTo>
                    <a:cubicBezTo>
                      <a:pt x="82451" y="63996"/>
                      <a:pt x="63984" y="82451"/>
                      <a:pt x="41219" y="82451"/>
                    </a:cubicBezTo>
                    <a:cubicBezTo>
                      <a:pt x="18455" y="82451"/>
                      <a:pt x="0" y="63996"/>
                      <a:pt x="0" y="41220"/>
                    </a:cubicBezTo>
                    <a:cubicBezTo>
                      <a:pt x="0" y="18455"/>
                      <a:pt x="18455" y="0"/>
                      <a:pt x="41219" y="0"/>
                    </a:cubicBezTo>
                    <a:cubicBezTo>
                      <a:pt x="63984" y="0"/>
                      <a:pt x="82451" y="18455"/>
                      <a:pt x="82451" y="41220"/>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8"/>
              <p:cNvSpPr/>
              <p:nvPr/>
            </p:nvSpPr>
            <p:spPr>
              <a:xfrm>
                <a:off x="5335829" y="2300254"/>
                <a:ext cx="416278" cy="109067"/>
              </a:xfrm>
              <a:custGeom>
                <a:avLst/>
                <a:gdLst/>
                <a:ahLst/>
                <a:cxnLst/>
                <a:rect l="l" t="t" r="r" b="b"/>
                <a:pathLst>
                  <a:path w="10454" h="2739" extrusionOk="0">
                    <a:moveTo>
                      <a:pt x="0" y="1"/>
                    </a:moveTo>
                    <a:cubicBezTo>
                      <a:pt x="60" y="917"/>
                      <a:pt x="167" y="1822"/>
                      <a:pt x="286" y="2739"/>
                    </a:cubicBezTo>
                    <a:lnTo>
                      <a:pt x="9085" y="2739"/>
                    </a:lnTo>
                    <a:cubicBezTo>
                      <a:pt x="9847" y="2739"/>
                      <a:pt x="10454" y="2120"/>
                      <a:pt x="10454" y="1370"/>
                    </a:cubicBezTo>
                    <a:cubicBezTo>
                      <a:pt x="10454" y="608"/>
                      <a:pt x="9847" y="1"/>
                      <a:pt x="90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8"/>
              <p:cNvSpPr/>
              <p:nvPr/>
            </p:nvSpPr>
            <p:spPr>
              <a:xfrm>
                <a:off x="7252285" y="728407"/>
                <a:ext cx="3074144" cy="2832358"/>
              </a:xfrm>
              <a:custGeom>
                <a:avLst/>
                <a:gdLst/>
                <a:ahLst/>
                <a:cxnLst/>
                <a:rect l="l" t="t" r="r" b="b"/>
                <a:pathLst>
                  <a:path w="77201" h="71129" fill="none" extrusionOk="0">
                    <a:moveTo>
                      <a:pt x="24849" y="1512"/>
                    </a:moveTo>
                    <a:lnTo>
                      <a:pt x="24849" y="1560"/>
                    </a:lnTo>
                    <a:cubicBezTo>
                      <a:pt x="24849" y="3513"/>
                      <a:pt x="26433" y="5072"/>
                      <a:pt x="28361" y="5072"/>
                    </a:cubicBezTo>
                    <a:lnTo>
                      <a:pt x="31683" y="5072"/>
                    </a:lnTo>
                    <a:cubicBezTo>
                      <a:pt x="33731" y="5072"/>
                      <a:pt x="35386" y="6739"/>
                      <a:pt x="35386" y="8775"/>
                    </a:cubicBezTo>
                    <a:cubicBezTo>
                      <a:pt x="35386" y="10835"/>
                      <a:pt x="33719" y="12490"/>
                      <a:pt x="31683" y="12490"/>
                    </a:cubicBezTo>
                    <a:lnTo>
                      <a:pt x="6406" y="12490"/>
                    </a:lnTo>
                    <a:cubicBezTo>
                      <a:pt x="3918" y="15050"/>
                      <a:pt x="1751" y="17931"/>
                      <a:pt x="1" y="21086"/>
                    </a:cubicBezTo>
                    <a:lnTo>
                      <a:pt x="13312" y="21086"/>
                    </a:lnTo>
                    <a:cubicBezTo>
                      <a:pt x="15800" y="21086"/>
                      <a:pt x="17813" y="23098"/>
                      <a:pt x="17813" y="25587"/>
                    </a:cubicBezTo>
                    <a:cubicBezTo>
                      <a:pt x="17813" y="28063"/>
                      <a:pt x="15800" y="30075"/>
                      <a:pt x="13312" y="30075"/>
                    </a:cubicBezTo>
                    <a:lnTo>
                      <a:pt x="5894" y="30075"/>
                    </a:lnTo>
                    <a:cubicBezTo>
                      <a:pt x="3406" y="30075"/>
                      <a:pt x="1394" y="32088"/>
                      <a:pt x="1394" y="34576"/>
                    </a:cubicBezTo>
                    <a:cubicBezTo>
                      <a:pt x="1394" y="37052"/>
                      <a:pt x="3406" y="39065"/>
                      <a:pt x="5894" y="39065"/>
                    </a:cubicBezTo>
                    <a:lnTo>
                      <a:pt x="21515" y="39065"/>
                    </a:lnTo>
                    <a:cubicBezTo>
                      <a:pt x="24432" y="39065"/>
                      <a:pt x="26790" y="41434"/>
                      <a:pt x="26790" y="44339"/>
                    </a:cubicBezTo>
                    <a:cubicBezTo>
                      <a:pt x="26790" y="47256"/>
                      <a:pt x="24421" y="49602"/>
                      <a:pt x="21515" y="49602"/>
                    </a:cubicBezTo>
                    <a:lnTo>
                      <a:pt x="18586" y="49602"/>
                    </a:lnTo>
                    <a:cubicBezTo>
                      <a:pt x="16431" y="49602"/>
                      <a:pt x="14669" y="51364"/>
                      <a:pt x="14669" y="53519"/>
                    </a:cubicBezTo>
                    <a:cubicBezTo>
                      <a:pt x="14669" y="55674"/>
                      <a:pt x="16431" y="57436"/>
                      <a:pt x="18586" y="57436"/>
                    </a:cubicBezTo>
                    <a:lnTo>
                      <a:pt x="35005" y="57436"/>
                    </a:lnTo>
                    <a:cubicBezTo>
                      <a:pt x="37386" y="57436"/>
                      <a:pt x="39303" y="59353"/>
                      <a:pt x="39303" y="61734"/>
                    </a:cubicBezTo>
                    <a:cubicBezTo>
                      <a:pt x="39303" y="64115"/>
                      <a:pt x="37386" y="66032"/>
                      <a:pt x="35005" y="66032"/>
                    </a:cubicBezTo>
                    <a:lnTo>
                      <a:pt x="32064" y="66032"/>
                    </a:lnTo>
                    <a:cubicBezTo>
                      <a:pt x="30671" y="66032"/>
                      <a:pt x="29528" y="67163"/>
                      <a:pt x="29528" y="68580"/>
                    </a:cubicBezTo>
                    <a:cubicBezTo>
                      <a:pt x="29528" y="69973"/>
                      <a:pt x="30647" y="71128"/>
                      <a:pt x="32064" y="71128"/>
                    </a:cubicBezTo>
                    <a:lnTo>
                      <a:pt x="64366" y="71128"/>
                    </a:lnTo>
                    <a:cubicBezTo>
                      <a:pt x="72260" y="63603"/>
                      <a:pt x="77201" y="52995"/>
                      <a:pt x="77201" y="41220"/>
                    </a:cubicBezTo>
                    <a:cubicBezTo>
                      <a:pt x="77201" y="35100"/>
                      <a:pt x="75867" y="29290"/>
                      <a:pt x="73474" y="24063"/>
                    </a:cubicBezTo>
                    <a:cubicBezTo>
                      <a:pt x="74308" y="26504"/>
                      <a:pt x="74772" y="29123"/>
                      <a:pt x="74772" y="31849"/>
                    </a:cubicBezTo>
                    <a:cubicBezTo>
                      <a:pt x="74772" y="45077"/>
                      <a:pt x="64056" y="55793"/>
                      <a:pt x="50817" y="55793"/>
                    </a:cubicBezTo>
                    <a:cubicBezTo>
                      <a:pt x="37589" y="55793"/>
                      <a:pt x="26873" y="45077"/>
                      <a:pt x="26873" y="31849"/>
                    </a:cubicBezTo>
                    <a:cubicBezTo>
                      <a:pt x="26873" y="18622"/>
                      <a:pt x="37589" y="7906"/>
                      <a:pt x="50817" y="7906"/>
                    </a:cubicBezTo>
                    <a:cubicBezTo>
                      <a:pt x="57329" y="7906"/>
                      <a:pt x="63211" y="10490"/>
                      <a:pt x="67533" y="14705"/>
                    </a:cubicBezTo>
                    <a:cubicBezTo>
                      <a:pt x="59973" y="5715"/>
                      <a:pt x="48626" y="0"/>
                      <a:pt x="35970" y="0"/>
                    </a:cubicBezTo>
                    <a:cubicBezTo>
                      <a:pt x="32124" y="0"/>
                      <a:pt x="28397" y="536"/>
                      <a:pt x="24849" y="15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a:off x="6651482" y="3607346"/>
                <a:ext cx="1139768" cy="218134"/>
              </a:xfrm>
              <a:custGeom>
                <a:avLst/>
                <a:gdLst/>
                <a:ahLst/>
                <a:cxnLst/>
                <a:rect l="l" t="t" r="r" b="b"/>
                <a:pathLst>
                  <a:path w="28623" h="5478" extrusionOk="0">
                    <a:moveTo>
                      <a:pt x="3989" y="1"/>
                    </a:moveTo>
                    <a:cubicBezTo>
                      <a:pt x="1834" y="1"/>
                      <a:pt x="83" y="1763"/>
                      <a:pt x="83" y="3918"/>
                    </a:cubicBezTo>
                    <a:cubicBezTo>
                      <a:pt x="83" y="4180"/>
                      <a:pt x="48" y="4442"/>
                      <a:pt x="0" y="4692"/>
                    </a:cubicBezTo>
                    <a:cubicBezTo>
                      <a:pt x="2620" y="5216"/>
                      <a:pt x="5322" y="5478"/>
                      <a:pt x="8084" y="5478"/>
                    </a:cubicBezTo>
                    <a:cubicBezTo>
                      <a:pt x="15562" y="5478"/>
                      <a:pt x="22586" y="3489"/>
                      <a:pt x="286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6032759" y="3529139"/>
                <a:ext cx="341377" cy="167881"/>
              </a:xfrm>
              <a:custGeom>
                <a:avLst/>
                <a:gdLst/>
                <a:ahLst/>
                <a:cxnLst/>
                <a:rect l="l" t="t" r="r" b="b"/>
                <a:pathLst>
                  <a:path w="8573" h="4216" extrusionOk="0">
                    <a:moveTo>
                      <a:pt x="0" y="0"/>
                    </a:moveTo>
                    <a:cubicBezTo>
                      <a:pt x="2370" y="1655"/>
                      <a:pt x="4930" y="3084"/>
                      <a:pt x="7620" y="4215"/>
                    </a:cubicBezTo>
                    <a:cubicBezTo>
                      <a:pt x="8216" y="3799"/>
                      <a:pt x="8573" y="3132"/>
                      <a:pt x="8573" y="2358"/>
                    </a:cubicBezTo>
                    <a:cubicBezTo>
                      <a:pt x="8573" y="1060"/>
                      <a:pt x="7525" y="0"/>
                      <a:pt x="62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5388909" y="2611727"/>
                <a:ext cx="1110421" cy="700792"/>
              </a:xfrm>
              <a:custGeom>
                <a:avLst/>
                <a:gdLst/>
                <a:ahLst/>
                <a:cxnLst/>
                <a:rect l="l" t="t" r="r" b="b"/>
                <a:pathLst>
                  <a:path w="27886" h="17599" extrusionOk="0">
                    <a:moveTo>
                      <a:pt x="1" y="1"/>
                    </a:moveTo>
                    <a:cubicBezTo>
                      <a:pt x="1799" y="6680"/>
                      <a:pt x="5240" y="12693"/>
                      <a:pt x="9859" y="17598"/>
                    </a:cubicBezTo>
                    <a:lnTo>
                      <a:pt x="24182" y="17598"/>
                    </a:lnTo>
                    <a:cubicBezTo>
                      <a:pt x="26230" y="17598"/>
                      <a:pt x="27885" y="15920"/>
                      <a:pt x="27885" y="13884"/>
                    </a:cubicBezTo>
                    <a:cubicBezTo>
                      <a:pt x="27873" y="11824"/>
                      <a:pt x="26218" y="10157"/>
                      <a:pt x="24170" y="10157"/>
                    </a:cubicBezTo>
                    <a:lnTo>
                      <a:pt x="15753" y="10157"/>
                    </a:lnTo>
                    <a:cubicBezTo>
                      <a:pt x="12943" y="10157"/>
                      <a:pt x="10681" y="7871"/>
                      <a:pt x="10681" y="5073"/>
                    </a:cubicBezTo>
                    <a:cubicBezTo>
                      <a:pt x="10681" y="2275"/>
                      <a:pt x="8407" y="1"/>
                      <a:pt x="560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5" name="Google Shape;375;p38"/>
          <p:cNvSpPr txBox="1">
            <a:spLocks noGrp="1"/>
          </p:cNvSpPr>
          <p:nvPr>
            <p:ph type="ctrTitle"/>
          </p:nvPr>
        </p:nvSpPr>
        <p:spPr>
          <a:xfrm>
            <a:off x="468037" y="564414"/>
            <a:ext cx="7488733" cy="621486"/>
          </a:xfrm>
          <a:prstGeom prst="rect">
            <a:avLst/>
          </a:prstGeom>
        </p:spPr>
        <p:txBody>
          <a:bodyPr spcFirstLastPara="1" wrap="square" lIns="91425" tIns="91425" rIns="91425" bIns="91425" anchor="b" anchorCtr="0">
            <a:noAutofit/>
          </a:bodyPr>
          <a:lstStyle/>
          <a:p>
            <a:pPr>
              <a:lnSpc>
                <a:spcPct val="107000"/>
              </a:lnSpc>
              <a:spcAft>
                <a:spcPts val="800"/>
              </a:spcAft>
            </a:pPr>
            <a:r>
              <a:rPr lang="en-US" sz="4000">
                <a:latin typeface="Calibri" panose="020F0502020204030204" pitchFamily="34" charset="0"/>
                <a:ea typeface="Calibri" panose="020F0502020204030204" pitchFamily="34" charset="0"/>
                <a:cs typeface="Calibri" panose="020F0502020204030204" pitchFamily="34" charset="0"/>
              </a:rPr>
              <a:t>8</a:t>
            </a:r>
            <a:r>
              <a:rPr lang="en-US" sz="4000">
                <a:effectLst/>
                <a:latin typeface="Calibri" panose="020F0502020204030204" pitchFamily="34" charset="0"/>
                <a:ea typeface="Calibri" panose="020F0502020204030204" pitchFamily="34" charset="0"/>
                <a:cs typeface="Calibri" panose="020F0502020204030204" pitchFamily="34" charset="0"/>
              </a:rPr>
              <a:t>. Đóng gói</a:t>
            </a:r>
          </a:p>
        </p:txBody>
      </p:sp>
      <p:sp>
        <p:nvSpPr>
          <p:cNvPr id="376" name="Google Shape;376;p38"/>
          <p:cNvSpPr txBox="1">
            <a:spLocks noGrp="1"/>
          </p:cNvSpPr>
          <p:nvPr>
            <p:ph type="subTitle" idx="1"/>
          </p:nvPr>
        </p:nvSpPr>
        <p:spPr>
          <a:xfrm>
            <a:off x="-19239" y="1103828"/>
            <a:ext cx="4618313" cy="2987042"/>
          </a:xfrm>
          <a:prstGeom prst="rect">
            <a:avLst/>
          </a:prstGeom>
        </p:spPr>
        <p:txBody>
          <a:bodyPr spcFirstLastPara="1" wrap="square" lIns="91425" tIns="91425" rIns="91425" bIns="91425" anchor="t" anchorCtr="0">
            <a:noAutofit/>
          </a:bodyPr>
          <a:lstStyle/>
          <a:p>
            <a:pPr algn="just">
              <a:spcBef>
                <a:spcPts val="600"/>
              </a:spcBef>
              <a:spcAft>
                <a:spcPts val="800"/>
              </a:spcAft>
            </a:pPr>
            <a:r>
              <a:rPr lang="en-US" sz="1800">
                <a:solidFill>
                  <a:schemeClr val="bg2"/>
                </a:solidFill>
                <a:effectLst/>
                <a:latin typeface="Calibri" panose="020F0502020204030204" pitchFamily="34" charset="0"/>
                <a:ea typeface="Calibri" panose="020F0502020204030204" pitchFamily="34" charset="0"/>
                <a:cs typeface="Calibri" panose="020F0502020204030204" pitchFamily="34" charset="0"/>
              </a:rPr>
              <a:t>	</a:t>
            </a:r>
            <a:r>
              <a:rPr lang="vi-VN" sz="1800" b="0" i="0">
                <a:solidFill>
                  <a:schemeClr val="bg2"/>
                </a:solidFill>
                <a:effectLst/>
                <a:latin typeface="Calibri" panose="020F0502020204030204" pitchFamily="34" charset="0"/>
                <a:cs typeface="Calibri" panose="020F0502020204030204" pitchFamily="34" charset="0"/>
              </a:rPr>
              <a:t>Mã nguồn là cách phổ biến nhất để chia sẻ phần mềm miễn phí. Điều này không phụ thuộc vào việc phần mềm có thể chạy trực tiếp từ mã nguồn (như Perl, Python, PHP, v.v.) hay phải biên dịch sang mã máy trước (như C, C++, Java, v.v.). Để đóng gói phần mềm, cũng có những quy chuẩn nghiêm ngặt cần tuân theo, mặc dù có thể có một số trường hợp ngoại lệ.</a:t>
            </a:r>
            <a:endParaRPr lang="en-US" sz="180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p:txBody>
      </p:sp>
      <p:sp>
        <p:nvSpPr>
          <p:cNvPr id="378" name="Google Shape;378;p38"/>
          <p:cNvSpPr/>
          <p:nvPr/>
        </p:nvSpPr>
        <p:spPr>
          <a:xfrm>
            <a:off x="4653280" y="2735331"/>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descr="A person standing in a factory&#10;&#10;Description automatically generated">
            <a:extLst>
              <a:ext uri="{FF2B5EF4-FFF2-40B4-BE49-F238E27FC236}">
                <a16:creationId xmlns:a16="http://schemas.microsoft.com/office/drawing/2014/main" id="{4F5ED49D-60B1-4C84-9F12-076EA51110B4}"/>
              </a:ext>
            </a:extLst>
          </p:cNvPr>
          <p:cNvPicPr>
            <a:picLocks noChangeAspect="1"/>
          </p:cNvPicPr>
          <p:nvPr/>
        </p:nvPicPr>
        <p:blipFill>
          <a:blip r:embed="rId4"/>
          <a:stretch>
            <a:fillRect/>
          </a:stretch>
        </p:blipFill>
        <p:spPr>
          <a:xfrm>
            <a:off x="5194763" y="822990"/>
            <a:ext cx="3497520" cy="3497520"/>
          </a:xfrm>
          <a:prstGeom prst="rect">
            <a:avLst/>
          </a:prstGeom>
        </p:spPr>
      </p:pic>
      <p:sp>
        <p:nvSpPr>
          <p:cNvPr id="6" name="Google Shape;378;p38">
            <a:extLst>
              <a:ext uri="{FF2B5EF4-FFF2-40B4-BE49-F238E27FC236}">
                <a16:creationId xmlns:a16="http://schemas.microsoft.com/office/drawing/2014/main" id="{971BE70E-72F9-B9A4-A327-05E843A22D0A}"/>
              </a:ext>
            </a:extLst>
          </p:cNvPr>
          <p:cNvSpPr/>
          <p:nvPr/>
        </p:nvSpPr>
        <p:spPr>
          <a:xfrm>
            <a:off x="2293365" y="4579086"/>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8;p38">
            <a:extLst>
              <a:ext uri="{FF2B5EF4-FFF2-40B4-BE49-F238E27FC236}">
                <a16:creationId xmlns:a16="http://schemas.microsoft.com/office/drawing/2014/main" id="{08B4ED20-BE07-3B5C-483C-8F259AA790CE}"/>
              </a:ext>
            </a:extLst>
          </p:cNvPr>
          <p:cNvSpPr/>
          <p:nvPr/>
        </p:nvSpPr>
        <p:spPr>
          <a:xfrm>
            <a:off x="3140517" y="105263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8;p38">
            <a:extLst>
              <a:ext uri="{FF2B5EF4-FFF2-40B4-BE49-F238E27FC236}">
                <a16:creationId xmlns:a16="http://schemas.microsoft.com/office/drawing/2014/main" id="{916AFE88-88D8-4392-838A-5F6DFB285A82}"/>
              </a:ext>
            </a:extLst>
          </p:cNvPr>
          <p:cNvSpPr/>
          <p:nvPr/>
        </p:nvSpPr>
        <p:spPr>
          <a:xfrm>
            <a:off x="4460812" y="4115974"/>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9"/>
          <p:cNvSpPr txBox="1">
            <a:spLocks noGrp="1"/>
          </p:cNvSpPr>
          <p:nvPr>
            <p:ph type="title"/>
          </p:nvPr>
        </p:nvSpPr>
        <p:spPr>
          <a:prstGeom prst="rect">
            <a:avLst/>
          </a:prstGeom>
        </p:spPr>
        <p:txBody>
          <a:bodyPr spcFirstLastPara="1" wrap="square" lIns="91425" tIns="91425" rIns="91425" bIns="91425" anchor="t" anchorCtr="0">
            <a:noAutofit/>
          </a:bodyPr>
          <a:lstStyle/>
          <a:p>
            <a:pPr algn="l">
              <a:lnSpc>
                <a:spcPct val="107000"/>
              </a:lnSpc>
              <a:spcAft>
                <a:spcPts val="800"/>
              </a:spcAft>
            </a:pPr>
            <a:r>
              <a:rPr lang="en-US" sz="4000">
                <a:latin typeface="Calibri" panose="020F0502020204030204" pitchFamily="34" charset="0"/>
                <a:ea typeface="Calibri" panose="020F0502020204030204" pitchFamily="34" charset="0"/>
                <a:cs typeface="Times New Roman" panose="02020603050405020304" pitchFamily="18" charset="0"/>
              </a:rPr>
              <a:t>9</a:t>
            </a:r>
            <a:r>
              <a:rPr lang="en-US" sz="4000">
                <a:effectLst/>
                <a:latin typeface="Calibri" panose="020F0502020204030204" pitchFamily="34" charset="0"/>
                <a:ea typeface="Calibri" panose="020F0502020204030204" pitchFamily="34" charset="0"/>
                <a:cs typeface="Times New Roman" panose="02020603050405020304" pitchFamily="18" charset="0"/>
              </a:rPr>
              <a:t>. Định dạng</a:t>
            </a:r>
          </a:p>
        </p:txBody>
      </p:sp>
      <p:sp>
        <p:nvSpPr>
          <p:cNvPr id="396" name="Google Shape;396;p39"/>
          <p:cNvSpPr txBox="1"/>
          <p:nvPr/>
        </p:nvSpPr>
        <p:spPr>
          <a:xfrm>
            <a:off x="715175" y="1017725"/>
            <a:ext cx="5036100" cy="1860121"/>
          </a:xfrm>
          <a:prstGeom prst="rect">
            <a:avLst/>
          </a:prstGeom>
          <a:noFill/>
          <a:ln>
            <a:noFill/>
          </a:ln>
        </p:spPr>
        <p:txBody>
          <a:bodyPr spcFirstLastPara="1" wrap="square" lIns="91425" tIns="91425" rIns="0" bIns="91425" anchor="t" anchorCtr="0">
            <a:noAutofit/>
          </a:bodyPr>
          <a:lstStyle/>
          <a:p>
            <a:pPr lvl="0" algn="just" rtl="0">
              <a:spcBef>
                <a:spcPts val="0"/>
              </a:spcBef>
              <a:spcAft>
                <a:spcPts val="0"/>
              </a:spcAft>
            </a:pPr>
            <a:r>
              <a:rPr lang="vi-VN" sz="3200">
                <a:solidFill>
                  <a:schemeClr val="dk2"/>
                </a:solidFill>
                <a:latin typeface="Calibri" panose="020F0502020204030204" pitchFamily="34" charset="0"/>
                <a:ea typeface="Albert Sans"/>
                <a:cs typeface="Calibri" panose="020F0502020204030204" pitchFamily="34" charset="0"/>
                <a:sym typeface="Albert Sans"/>
              </a:rPr>
              <a:t>Mã nguồn phải được gửi ở các định dạng tiêu chuẩn để vận chuyển,</a:t>
            </a:r>
            <a:r>
              <a:rPr lang="en-US" sz="3200">
                <a:solidFill>
                  <a:schemeClr val="dk2"/>
                </a:solidFill>
                <a:latin typeface="Calibri" panose="020F0502020204030204" pitchFamily="34" charset="0"/>
                <a:ea typeface="Albert Sans"/>
                <a:cs typeface="Calibri" panose="020F0502020204030204" pitchFamily="34" charset="0"/>
                <a:sym typeface="Albert Sans"/>
              </a:rPr>
              <a:t> </a:t>
            </a:r>
            <a:r>
              <a:rPr lang="vi-VN" sz="3200">
                <a:solidFill>
                  <a:schemeClr val="dk2"/>
                </a:solidFill>
                <a:latin typeface="Calibri" panose="020F0502020204030204" pitchFamily="34" charset="0"/>
                <a:ea typeface="Albert Sans"/>
                <a:cs typeface="Calibri" panose="020F0502020204030204" pitchFamily="34" charset="0"/>
                <a:sym typeface="Albert Sans"/>
              </a:rPr>
              <a:t>với Unix và các hệ tương tự là sử dụng định dạng Tar.</a:t>
            </a:r>
            <a:r>
              <a:rPr lang="en-US" sz="3200">
                <a:solidFill>
                  <a:schemeClr val="dk2"/>
                </a:solidFill>
                <a:latin typeface="Calibri" panose="020F0502020204030204" pitchFamily="34" charset="0"/>
                <a:ea typeface="Albert Sans"/>
                <a:cs typeface="Calibri" panose="020F0502020204030204" pitchFamily="34" charset="0"/>
                <a:sym typeface="Albert Sans"/>
              </a:rPr>
              <a:t> </a:t>
            </a:r>
            <a:r>
              <a:rPr lang="vi-VN" sz="3200">
                <a:solidFill>
                  <a:schemeClr val="dk2"/>
                </a:solidFill>
                <a:latin typeface="Calibri" panose="020F0502020204030204" pitchFamily="34" charset="0"/>
                <a:ea typeface="Albert Sans"/>
                <a:cs typeface="Calibri" panose="020F0502020204030204" pitchFamily="34" charset="0"/>
                <a:sym typeface="Albert Sans"/>
              </a:rPr>
              <a:t>Với windows là định dạng zip</a:t>
            </a:r>
            <a:endParaRPr lang="en-US" sz="3200">
              <a:solidFill>
                <a:schemeClr val="dk2"/>
              </a:solidFill>
              <a:latin typeface="Calibri" panose="020F0502020204030204" pitchFamily="34" charset="0"/>
              <a:ea typeface="Albert Sans"/>
              <a:cs typeface="Calibri" panose="020F0502020204030204" pitchFamily="34" charset="0"/>
              <a:sym typeface="Albert Sans"/>
            </a:endParaRPr>
          </a:p>
        </p:txBody>
      </p:sp>
      <p:pic>
        <p:nvPicPr>
          <p:cNvPr id="1028" name="Picture 4" descr="hình file rar đang được di chuyển">
            <a:extLst>
              <a:ext uri="{FF2B5EF4-FFF2-40B4-BE49-F238E27FC236}">
                <a16:creationId xmlns:a16="http://schemas.microsoft.com/office/drawing/2014/main" id="{69C7E9C9-2ECC-3681-98A3-60B3FB5B0A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2176" y="1150888"/>
            <a:ext cx="3071812" cy="3071812"/>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460;p43">
            <a:extLst>
              <a:ext uri="{FF2B5EF4-FFF2-40B4-BE49-F238E27FC236}">
                <a16:creationId xmlns:a16="http://schemas.microsoft.com/office/drawing/2014/main" id="{293AA856-5E3A-28B3-5744-C0FDA207E956}"/>
              </a:ext>
            </a:extLst>
          </p:cNvPr>
          <p:cNvSpPr/>
          <p:nvPr/>
        </p:nvSpPr>
        <p:spPr>
          <a:xfrm>
            <a:off x="5751275" y="44502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5" name="Google Shape;378;p38">
            <a:extLst>
              <a:ext uri="{FF2B5EF4-FFF2-40B4-BE49-F238E27FC236}">
                <a16:creationId xmlns:a16="http://schemas.microsoft.com/office/drawing/2014/main" id="{F7776A66-3F4A-0FB2-4961-97E4B17D11BA}"/>
              </a:ext>
            </a:extLst>
          </p:cNvPr>
          <p:cNvSpPr/>
          <p:nvPr/>
        </p:nvSpPr>
        <p:spPr>
          <a:xfrm>
            <a:off x="878330" y="44907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800">
                <a:effectLst/>
                <a:latin typeface="Calibri" panose="020F0502020204030204" pitchFamily="34" charset="0"/>
                <a:ea typeface="Calibri" panose="020F0502020204030204" pitchFamily="34" charset="0"/>
                <a:cs typeface="Times New Roman" panose="02020603050405020304" pitchFamily="18" charset="0"/>
              </a:rPr>
              <a:t>Tên và bố cục</a:t>
            </a:r>
            <a:endParaRPr sz="4800">
              <a:latin typeface="Times New Roman" panose="02020603050405020304" pitchFamily="18" charset="0"/>
              <a:cs typeface="Times New Roman" panose="02020603050405020304" pitchFamily="18" charset="0"/>
            </a:endParaRPr>
          </a:p>
        </p:txBody>
      </p:sp>
      <p:sp>
        <p:nvSpPr>
          <p:cNvPr id="2" name="Google Shape;403;p40">
            <a:extLst>
              <a:ext uri="{FF2B5EF4-FFF2-40B4-BE49-F238E27FC236}">
                <a16:creationId xmlns:a16="http://schemas.microsoft.com/office/drawing/2014/main" id="{E07F66A5-3772-C882-13F9-5E238831E2A7}"/>
              </a:ext>
            </a:extLst>
          </p:cNvPr>
          <p:cNvSpPr txBox="1">
            <a:spLocks/>
          </p:cNvSpPr>
          <p:nvPr/>
        </p:nvSpPr>
        <p:spPr>
          <a:xfrm>
            <a:off x="715175" y="1285838"/>
            <a:ext cx="7713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1pPr>
            <a:lvl2pPr marR="0" lvl="1"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2pPr>
            <a:lvl3pPr marR="0" lvl="2"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3pPr>
            <a:lvl4pPr marR="0" lvl="3"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4pPr>
            <a:lvl5pPr marR="0" lvl="4"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5pPr>
            <a:lvl6pPr marR="0" lvl="5"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6pPr>
            <a:lvl7pPr marR="0" lvl="6"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7pPr>
            <a:lvl8pPr marR="0" lvl="7"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8pPr>
            <a:lvl9pPr marR="0" lvl="8"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9pPr>
          </a:lstStyle>
          <a:p>
            <a:pPr algn="just">
              <a:lnSpc>
                <a:spcPct val="107000"/>
              </a:lnSpc>
              <a:spcAft>
                <a:spcPts val="800"/>
              </a:spcAft>
            </a:pPr>
            <a:r>
              <a:rPr lang="en-US" sz="180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Tên của gói nên bao gồm tên của phần mềm cộng với số phát hành, cộng với hậu tố định dạng phù hợp với loại lưu trữ. Và tuân thủ các quy tắc như viết hoa, kèm kí hiệu phiên bản như alpha, beta. Ví dụ, Scanley 2.5.0, được nén vào Unix bằng GNU-Zip (gzip), trông như sau:</a:t>
            </a:r>
          </a:p>
        </p:txBody>
      </p:sp>
      <p:sp>
        <p:nvSpPr>
          <p:cNvPr id="4" name="Google Shape;378;p38">
            <a:extLst>
              <a:ext uri="{FF2B5EF4-FFF2-40B4-BE49-F238E27FC236}">
                <a16:creationId xmlns:a16="http://schemas.microsoft.com/office/drawing/2014/main" id="{BDB271A4-B878-F370-977B-E30F4C886045}"/>
              </a:ext>
            </a:extLst>
          </p:cNvPr>
          <p:cNvSpPr/>
          <p:nvPr/>
        </p:nvSpPr>
        <p:spPr>
          <a:xfrm>
            <a:off x="6433786" y="2938580"/>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03;p40">
            <a:extLst>
              <a:ext uri="{FF2B5EF4-FFF2-40B4-BE49-F238E27FC236}">
                <a16:creationId xmlns:a16="http://schemas.microsoft.com/office/drawing/2014/main" id="{227C7F2E-0C01-80A4-A949-BDC0BF282D12}"/>
              </a:ext>
            </a:extLst>
          </p:cNvPr>
          <p:cNvSpPr txBox="1">
            <a:spLocks/>
          </p:cNvSpPr>
          <p:nvPr/>
        </p:nvSpPr>
        <p:spPr>
          <a:xfrm>
            <a:off x="715175" y="2571750"/>
            <a:ext cx="7713600" cy="16957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1pPr>
            <a:lvl2pPr marR="0" lvl="1"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2pPr>
            <a:lvl3pPr marR="0" lvl="2"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3pPr>
            <a:lvl4pPr marR="0" lvl="3"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4pPr>
            <a:lvl5pPr marR="0" lvl="4"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5pPr>
            <a:lvl6pPr marR="0" lvl="5"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6pPr>
            <a:lvl7pPr marR="0" lvl="6"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7pPr>
            <a:lvl8pPr marR="0" lvl="7"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8pPr>
            <a:lvl9pPr marR="0" lvl="8"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9pPr>
          </a:lstStyle>
          <a:p>
            <a:pPr algn="just">
              <a:lnSpc>
                <a:spcPct val="107000"/>
              </a:lnSpc>
              <a:spcAft>
                <a:spcPts val="800"/>
              </a:spcAft>
            </a:pPr>
            <a:r>
              <a:rPr lang="en-US" sz="1800">
                <a:solidFill>
                  <a:schemeClr val="bg2"/>
                </a:solidFill>
                <a:effectLst/>
                <a:latin typeface="Courier New" panose="02070309020205020404" pitchFamily="49" charset="0"/>
                <a:ea typeface="Calibri" panose="020F0502020204030204" pitchFamily="34" charset="0"/>
                <a:cs typeface="Courier New" panose="02070309020205020404" pitchFamily="49" charset="0"/>
              </a:rPr>
              <a:t>scanley-2.5.0.tar.gz</a:t>
            </a:r>
          </a:p>
          <a:p>
            <a:pPr algn="just">
              <a:lnSpc>
                <a:spcPct val="107000"/>
              </a:lnSpc>
              <a:spcAft>
                <a:spcPts val="800"/>
              </a:spcAft>
            </a:pPr>
            <a:r>
              <a:rPr lang="en-US" sz="1800">
                <a:solidFill>
                  <a:schemeClr val="bg2"/>
                </a:solidFill>
                <a:effectLst/>
                <a:latin typeface="Courier New" panose="02070309020205020404" pitchFamily="49" charset="0"/>
                <a:ea typeface="Calibri" panose="020F0502020204030204" pitchFamily="34" charset="0"/>
                <a:cs typeface="Courier New" panose="02070309020205020404" pitchFamily="49" charset="0"/>
              </a:rPr>
              <a:t>scanley-2.3.0-alpha1.tar.gz</a:t>
            </a:r>
          </a:p>
          <a:p>
            <a:pPr algn="just">
              <a:lnSpc>
                <a:spcPct val="107000"/>
              </a:lnSpc>
              <a:spcAft>
                <a:spcPts val="800"/>
              </a:spcAft>
            </a:pPr>
            <a:r>
              <a:rPr lang="en-US" sz="1800">
                <a:solidFill>
                  <a:schemeClr val="bg2"/>
                </a:solidFill>
                <a:effectLst/>
                <a:latin typeface="Courier New" panose="02070309020205020404" pitchFamily="49" charset="0"/>
                <a:ea typeface="Calibri" panose="020F0502020204030204" pitchFamily="34" charset="0"/>
                <a:cs typeface="Courier New" panose="02070309020205020404" pitchFamily="49" charset="0"/>
              </a:rPr>
              <a:t>scanley-2.3.0-alpha2.tar.gz</a:t>
            </a:r>
          </a:p>
          <a:p>
            <a:pPr algn="just">
              <a:lnSpc>
                <a:spcPct val="107000"/>
              </a:lnSpc>
              <a:spcAft>
                <a:spcPts val="800"/>
              </a:spcAft>
            </a:pPr>
            <a:r>
              <a:rPr lang="en-US" sz="180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t>hoặc sử dụng zip để nén trên Windows:</a:t>
            </a:r>
          </a:p>
          <a:p>
            <a:pPr algn="just">
              <a:lnSpc>
                <a:spcPct val="107000"/>
              </a:lnSpc>
              <a:spcAft>
                <a:spcPts val="800"/>
              </a:spcAft>
            </a:pPr>
            <a:r>
              <a:rPr lang="en-US" sz="1800">
                <a:solidFill>
                  <a:schemeClr val="bg2"/>
                </a:solidFill>
                <a:effectLst/>
                <a:latin typeface="Courier New" panose="02070309020205020404" pitchFamily="49" charset="0"/>
                <a:ea typeface="Calibri" panose="020F0502020204030204" pitchFamily="34" charset="0"/>
                <a:cs typeface="Courier New" panose="02070309020205020404" pitchFamily="49" charset="0"/>
              </a:rPr>
              <a:t>scanley-2.5.0.zip</a:t>
            </a: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1" name="Google Shape;421;p41"/>
          <p:cNvSpPr txBox="1">
            <a:spLocks noGrp="1"/>
          </p:cNvSpPr>
          <p:nvPr>
            <p:ph type="subTitle" idx="1"/>
          </p:nvPr>
        </p:nvSpPr>
        <p:spPr>
          <a:xfrm>
            <a:off x="461537" y="678656"/>
            <a:ext cx="7281366" cy="2893894"/>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	Sau khi giải nén sẽ tạo thư mục với được sắp xếp theo một bố cục nhất định. Gồm các file như readme, install hoặc COPYING và LICENSE cung cấp các điều khoản phân phối phần mềm, hoặc NEWS là những gì mới trong phiên bản này.</a:t>
            </a:r>
          </a:p>
        </p:txBody>
      </p:sp>
      <p:pic>
        <p:nvPicPr>
          <p:cNvPr id="5" name="Picture 4">
            <a:extLst>
              <a:ext uri="{FF2B5EF4-FFF2-40B4-BE49-F238E27FC236}">
                <a16:creationId xmlns:a16="http://schemas.microsoft.com/office/drawing/2014/main" id="{172BD40B-D4E1-75C8-ACA2-066B98881F74}"/>
              </a:ext>
            </a:extLst>
          </p:cNvPr>
          <p:cNvPicPr>
            <a:picLocks noChangeAspect="1"/>
          </p:cNvPicPr>
          <p:nvPr/>
        </p:nvPicPr>
        <p:blipFill>
          <a:blip r:embed="rId3"/>
          <a:stretch>
            <a:fillRect/>
          </a:stretch>
        </p:blipFill>
        <p:spPr>
          <a:xfrm>
            <a:off x="904875" y="2125603"/>
            <a:ext cx="7334250" cy="27908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pic>
        <p:nvPicPr>
          <p:cNvPr id="3076" name="Picture 4" descr="Here's Why &amp; Which PHP Framework is Right for you | SSI">
            <a:extLst>
              <a:ext uri="{FF2B5EF4-FFF2-40B4-BE49-F238E27FC236}">
                <a16:creationId xmlns:a16="http://schemas.microsoft.com/office/drawing/2014/main" id="{17A79C7C-14D3-22B8-74E1-2BF589BA69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4614" y="1129183"/>
            <a:ext cx="3919986" cy="2613324"/>
          </a:xfrm>
          <a:prstGeom prst="rect">
            <a:avLst/>
          </a:prstGeom>
          <a:noFill/>
          <a:extLst>
            <a:ext uri="{909E8E84-426E-40DD-AFC4-6F175D3DCCD1}">
              <a14:hiddenFill xmlns:a14="http://schemas.microsoft.com/office/drawing/2010/main">
                <a:solidFill>
                  <a:srgbClr val="FFFFFF"/>
                </a:solidFill>
              </a14:hiddenFill>
            </a:ext>
          </a:extLst>
        </p:spPr>
      </p:pic>
      <p:sp>
        <p:nvSpPr>
          <p:cNvPr id="438" name="Google Shape;438;p42"/>
          <p:cNvSpPr txBox="1">
            <a:spLocks noGrp="1"/>
          </p:cNvSpPr>
          <p:nvPr>
            <p:ph type="title"/>
          </p:nvPr>
        </p:nvSpPr>
        <p:spPr>
          <a:xfrm>
            <a:off x="-383026" y="448395"/>
            <a:ext cx="6653113" cy="707701"/>
          </a:xfrm>
          <a:prstGeom prst="rect">
            <a:avLst/>
          </a:prstGeom>
        </p:spPr>
        <p:txBody>
          <a:bodyPr spcFirstLastPara="1" wrap="square" lIns="91425" tIns="91425" rIns="91425" bIns="91425" anchor="b" anchorCtr="0">
            <a:noAutofit/>
          </a:bodyPr>
          <a:lstStyle/>
          <a:p>
            <a:pPr>
              <a:lnSpc>
                <a:spcPct val="107000"/>
              </a:lnSpc>
              <a:spcAft>
                <a:spcPts val="800"/>
              </a:spcAft>
            </a:pPr>
            <a:r>
              <a:rPr lang="en-US">
                <a:latin typeface="Calibri" panose="020F0502020204030204" pitchFamily="34" charset="0"/>
                <a:ea typeface="Calibri" panose="020F0502020204030204" pitchFamily="34" charset="0"/>
                <a:cs typeface="Calibri" panose="020F0502020204030204" pitchFamily="34" charset="0"/>
              </a:rPr>
              <a:t>10</a:t>
            </a:r>
            <a:r>
              <a:rPr lang="en-US">
                <a:effectLst/>
                <a:latin typeface="Calibri" panose="020F0502020204030204" pitchFamily="34" charset="0"/>
                <a:ea typeface="Calibri" panose="020F0502020204030204" pitchFamily="34" charset="0"/>
                <a:cs typeface="Calibri" panose="020F0502020204030204" pitchFamily="34" charset="0"/>
              </a:rPr>
              <a:t>. Biên soạn và cài đặt</a:t>
            </a:r>
          </a:p>
        </p:txBody>
      </p:sp>
      <p:sp>
        <p:nvSpPr>
          <p:cNvPr id="440" name="Google Shape;440;p42"/>
          <p:cNvSpPr txBox="1">
            <a:spLocks noGrp="1"/>
          </p:cNvSpPr>
          <p:nvPr>
            <p:ph type="subTitle" idx="1"/>
          </p:nvPr>
        </p:nvSpPr>
        <p:spPr>
          <a:xfrm>
            <a:off x="-102976" y="1156096"/>
            <a:ext cx="5228041" cy="2154289"/>
          </a:xfrm>
          <a:prstGeom prst="rect">
            <a:avLst/>
          </a:prstGeom>
        </p:spPr>
        <p:txBody>
          <a:bodyPr spcFirstLastPara="1" wrap="square" lIns="91425" tIns="91425" rIns="91425" bIns="91425" anchor="t" anchorCtr="0">
            <a:noAutofit/>
          </a:bodyPr>
          <a:lstStyle/>
          <a:p>
            <a:pPr algn="just">
              <a:spcAft>
                <a:spcPts val="800"/>
              </a:spcAft>
            </a:pPr>
            <a:r>
              <a:rPr lang="en-US" sz="2000">
                <a:effectLst/>
                <a:latin typeface="Calibri" panose="020F0502020204030204" pitchFamily="34" charset="0"/>
                <a:ea typeface="Calibri" panose="020F0502020204030204" pitchFamily="34" charset="0"/>
                <a:cs typeface="Calibri" panose="020F0502020204030204" pitchFamily="34" charset="0"/>
              </a:rPr>
              <a:t>	Đối với phần mềm cần được biên dịch hoặc cài đặt từ mã nguồn ta phải tuân thủ các tiêu chuẩn để có thể thưc hiện. Dễ dàng thấy nhất là ta cần phải cài đặt môi trường, tuân thủ ngôn ngữ, và cả framework</a:t>
            </a:r>
          </a:p>
        </p:txBody>
      </p:sp>
      <p:sp>
        <p:nvSpPr>
          <p:cNvPr id="442" name="Google Shape;442;p42"/>
          <p:cNvSpPr/>
          <p:nvPr/>
        </p:nvSpPr>
        <p:spPr>
          <a:xfrm>
            <a:off x="1808500" y="397322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 name="Google Shape;443;p42"/>
          <p:cNvGrpSpPr/>
          <p:nvPr/>
        </p:nvGrpSpPr>
        <p:grpSpPr>
          <a:xfrm>
            <a:off x="-1451751" y="3064872"/>
            <a:ext cx="2903502" cy="3425609"/>
            <a:chOff x="-767125" y="-386250"/>
            <a:chExt cx="2903502" cy="3425609"/>
          </a:xfrm>
        </p:grpSpPr>
        <p:pic>
          <p:nvPicPr>
            <p:cNvPr id="444" name="Google Shape;444;p42"/>
            <p:cNvPicPr preferRelativeResize="0"/>
            <p:nvPr/>
          </p:nvPicPr>
          <p:blipFill>
            <a:blip r:embed="rId4">
              <a:alphaModFix/>
            </a:blip>
            <a:stretch>
              <a:fillRect/>
            </a:stretch>
          </p:blipFill>
          <p:spPr>
            <a:xfrm>
              <a:off x="-767125" y="-386250"/>
              <a:ext cx="2575637" cy="2554355"/>
            </a:xfrm>
            <a:prstGeom prst="rect">
              <a:avLst/>
            </a:prstGeom>
            <a:noFill/>
            <a:ln>
              <a:noFill/>
            </a:ln>
          </p:spPr>
        </p:pic>
        <p:grpSp>
          <p:nvGrpSpPr>
            <p:cNvPr id="445" name="Google Shape;445;p42"/>
            <p:cNvGrpSpPr/>
            <p:nvPr/>
          </p:nvGrpSpPr>
          <p:grpSpPr>
            <a:xfrm>
              <a:off x="-361187" y="541794"/>
              <a:ext cx="2497564" cy="2497564"/>
              <a:chOff x="5446496" y="514616"/>
              <a:chExt cx="3283677" cy="3283677"/>
            </a:xfrm>
          </p:grpSpPr>
          <p:sp>
            <p:nvSpPr>
              <p:cNvPr id="446" name="Google Shape;446;p42"/>
              <p:cNvSpPr/>
              <p:nvPr/>
            </p:nvSpPr>
            <p:spPr>
              <a:xfrm>
                <a:off x="5446496" y="515094"/>
                <a:ext cx="3283677" cy="3283199"/>
              </a:xfrm>
              <a:custGeom>
                <a:avLst/>
                <a:gdLst/>
                <a:ahLst/>
                <a:cxnLst/>
                <a:rect l="l" t="t" r="r" b="b"/>
                <a:pathLst>
                  <a:path w="82463" h="82451" fill="none" extrusionOk="0">
                    <a:moveTo>
                      <a:pt x="78724" y="24063"/>
                    </a:moveTo>
                    <a:cubicBezTo>
                      <a:pt x="79558" y="26503"/>
                      <a:pt x="80022" y="29123"/>
                      <a:pt x="80022" y="31849"/>
                    </a:cubicBezTo>
                    <a:cubicBezTo>
                      <a:pt x="80022" y="45077"/>
                      <a:pt x="69306" y="55793"/>
                      <a:pt x="56078" y="55793"/>
                    </a:cubicBezTo>
                    <a:cubicBezTo>
                      <a:pt x="42839" y="55793"/>
                      <a:pt x="32123" y="45077"/>
                      <a:pt x="32123" y="31849"/>
                    </a:cubicBezTo>
                    <a:cubicBezTo>
                      <a:pt x="32123" y="18622"/>
                      <a:pt x="42839" y="7906"/>
                      <a:pt x="56078" y="7906"/>
                    </a:cubicBezTo>
                    <a:cubicBezTo>
                      <a:pt x="62579" y="7906"/>
                      <a:pt x="68473" y="10513"/>
                      <a:pt x="72783" y="14704"/>
                    </a:cubicBezTo>
                    <a:cubicBezTo>
                      <a:pt x="65222" y="5715"/>
                      <a:pt x="53888" y="0"/>
                      <a:pt x="41219" y="0"/>
                    </a:cubicBezTo>
                    <a:cubicBezTo>
                      <a:pt x="18455" y="0"/>
                      <a:pt x="0" y="18455"/>
                      <a:pt x="0" y="41231"/>
                    </a:cubicBezTo>
                    <a:cubicBezTo>
                      <a:pt x="0" y="63996"/>
                      <a:pt x="18455" y="82451"/>
                      <a:pt x="41219" y="82451"/>
                    </a:cubicBezTo>
                    <a:cubicBezTo>
                      <a:pt x="63996" y="82451"/>
                      <a:pt x="82451" y="63996"/>
                      <a:pt x="82451" y="41231"/>
                    </a:cubicBezTo>
                    <a:cubicBezTo>
                      <a:pt x="82463" y="35100"/>
                      <a:pt x="81117" y="29290"/>
                      <a:pt x="78724" y="24063"/>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 name="Google Shape;447;p42"/>
              <p:cNvGrpSpPr/>
              <p:nvPr/>
            </p:nvGrpSpPr>
            <p:grpSpPr>
              <a:xfrm>
                <a:off x="5446496" y="514616"/>
                <a:ext cx="3283199" cy="3283677"/>
                <a:chOff x="5332046" y="541803"/>
                <a:chExt cx="3283199" cy="3283677"/>
              </a:xfrm>
            </p:grpSpPr>
            <p:sp>
              <p:nvSpPr>
                <p:cNvPr id="448" name="Google Shape;448;p42"/>
                <p:cNvSpPr/>
                <p:nvPr/>
              </p:nvSpPr>
              <p:spPr>
                <a:xfrm>
                  <a:off x="5332046" y="541803"/>
                  <a:ext cx="3283199" cy="3283199"/>
                </a:xfrm>
                <a:custGeom>
                  <a:avLst/>
                  <a:gdLst/>
                  <a:ahLst/>
                  <a:cxnLst/>
                  <a:rect l="l" t="t" r="r" b="b"/>
                  <a:pathLst>
                    <a:path w="82451" h="82451" fill="none" extrusionOk="0">
                      <a:moveTo>
                        <a:pt x="82451" y="41220"/>
                      </a:moveTo>
                      <a:cubicBezTo>
                        <a:pt x="82451" y="63996"/>
                        <a:pt x="63984" y="82451"/>
                        <a:pt x="41219" y="82451"/>
                      </a:cubicBezTo>
                      <a:cubicBezTo>
                        <a:pt x="18455" y="82451"/>
                        <a:pt x="0" y="63996"/>
                        <a:pt x="0" y="41220"/>
                      </a:cubicBezTo>
                      <a:cubicBezTo>
                        <a:pt x="0" y="18455"/>
                        <a:pt x="18455" y="0"/>
                        <a:pt x="41219" y="0"/>
                      </a:cubicBezTo>
                      <a:cubicBezTo>
                        <a:pt x="63984" y="0"/>
                        <a:pt x="82451" y="18455"/>
                        <a:pt x="82451" y="41220"/>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2"/>
                <p:cNvSpPr/>
                <p:nvPr/>
              </p:nvSpPr>
              <p:spPr>
                <a:xfrm>
                  <a:off x="5335829" y="2300254"/>
                  <a:ext cx="416278" cy="109067"/>
                </a:xfrm>
                <a:custGeom>
                  <a:avLst/>
                  <a:gdLst/>
                  <a:ahLst/>
                  <a:cxnLst/>
                  <a:rect l="l" t="t" r="r" b="b"/>
                  <a:pathLst>
                    <a:path w="10454" h="2739" extrusionOk="0">
                      <a:moveTo>
                        <a:pt x="0" y="1"/>
                      </a:moveTo>
                      <a:cubicBezTo>
                        <a:pt x="60" y="917"/>
                        <a:pt x="167" y="1822"/>
                        <a:pt x="286" y="2739"/>
                      </a:cubicBezTo>
                      <a:lnTo>
                        <a:pt x="9085" y="2739"/>
                      </a:lnTo>
                      <a:cubicBezTo>
                        <a:pt x="9847" y="2739"/>
                        <a:pt x="10454" y="2120"/>
                        <a:pt x="10454" y="1370"/>
                      </a:cubicBezTo>
                      <a:cubicBezTo>
                        <a:pt x="10454" y="608"/>
                        <a:pt x="9847" y="1"/>
                        <a:pt x="90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2"/>
                <p:cNvSpPr/>
                <p:nvPr/>
              </p:nvSpPr>
              <p:spPr>
                <a:xfrm>
                  <a:off x="5540623" y="541803"/>
                  <a:ext cx="3074144" cy="2832357"/>
                </a:xfrm>
                <a:custGeom>
                  <a:avLst/>
                  <a:gdLst/>
                  <a:ahLst/>
                  <a:cxnLst/>
                  <a:rect l="l" t="t" r="r" b="b"/>
                  <a:pathLst>
                    <a:path w="77201" h="71129" fill="none" extrusionOk="0">
                      <a:moveTo>
                        <a:pt x="24849" y="1512"/>
                      </a:moveTo>
                      <a:lnTo>
                        <a:pt x="24849" y="1560"/>
                      </a:lnTo>
                      <a:cubicBezTo>
                        <a:pt x="24849" y="3513"/>
                        <a:pt x="26433" y="5072"/>
                        <a:pt x="28361" y="5072"/>
                      </a:cubicBezTo>
                      <a:lnTo>
                        <a:pt x="31683" y="5072"/>
                      </a:lnTo>
                      <a:cubicBezTo>
                        <a:pt x="33731" y="5072"/>
                        <a:pt x="35386" y="6739"/>
                        <a:pt x="35386" y="8775"/>
                      </a:cubicBezTo>
                      <a:cubicBezTo>
                        <a:pt x="35386" y="10835"/>
                        <a:pt x="33719" y="12490"/>
                        <a:pt x="31683" y="12490"/>
                      </a:cubicBezTo>
                      <a:lnTo>
                        <a:pt x="6406" y="12490"/>
                      </a:lnTo>
                      <a:cubicBezTo>
                        <a:pt x="3918" y="15050"/>
                        <a:pt x="1751" y="17931"/>
                        <a:pt x="1" y="21086"/>
                      </a:cubicBezTo>
                      <a:lnTo>
                        <a:pt x="13312" y="21086"/>
                      </a:lnTo>
                      <a:cubicBezTo>
                        <a:pt x="15800" y="21086"/>
                        <a:pt x="17813" y="23098"/>
                        <a:pt x="17813" y="25587"/>
                      </a:cubicBezTo>
                      <a:cubicBezTo>
                        <a:pt x="17813" y="28063"/>
                        <a:pt x="15800" y="30075"/>
                        <a:pt x="13312" y="30075"/>
                      </a:cubicBezTo>
                      <a:lnTo>
                        <a:pt x="5894" y="30075"/>
                      </a:lnTo>
                      <a:cubicBezTo>
                        <a:pt x="3406" y="30075"/>
                        <a:pt x="1394" y="32088"/>
                        <a:pt x="1394" y="34576"/>
                      </a:cubicBezTo>
                      <a:cubicBezTo>
                        <a:pt x="1394" y="37052"/>
                        <a:pt x="3406" y="39065"/>
                        <a:pt x="5894" y="39065"/>
                      </a:cubicBezTo>
                      <a:lnTo>
                        <a:pt x="21515" y="39065"/>
                      </a:lnTo>
                      <a:cubicBezTo>
                        <a:pt x="24432" y="39065"/>
                        <a:pt x="26790" y="41434"/>
                        <a:pt x="26790" y="44339"/>
                      </a:cubicBezTo>
                      <a:cubicBezTo>
                        <a:pt x="26790" y="47256"/>
                        <a:pt x="24421" y="49602"/>
                        <a:pt x="21515" y="49602"/>
                      </a:cubicBezTo>
                      <a:lnTo>
                        <a:pt x="18586" y="49602"/>
                      </a:lnTo>
                      <a:cubicBezTo>
                        <a:pt x="16431" y="49602"/>
                        <a:pt x="14669" y="51364"/>
                        <a:pt x="14669" y="53519"/>
                      </a:cubicBezTo>
                      <a:cubicBezTo>
                        <a:pt x="14669" y="55674"/>
                        <a:pt x="16431" y="57436"/>
                        <a:pt x="18586" y="57436"/>
                      </a:cubicBezTo>
                      <a:lnTo>
                        <a:pt x="35005" y="57436"/>
                      </a:lnTo>
                      <a:cubicBezTo>
                        <a:pt x="37386" y="57436"/>
                        <a:pt x="39303" y="59353"/>
                        <a:pt x="39303" y="61734"/>
                      </a:cubicBezTo>
                      <a:cubicBezTo>
                        <a:pt x="39303" y="64115"/>
                        <a:pt x="37386" y="66032"/>
                        <a:pt x="35005" y="66032"/>
                      </a:cubicBezTo>
                      <a:lnTo>
                        <a:pt x="32064" y="66032"/>
                      </a:lnTo>
                      <a:cubicBezTo>
                        <a:pt x="30671" y="66032"/>
                        <a:pt x="29528" y="67163"/>
                        <a:pt x="29528" y="68580"/>
                      </a:cubicBezTo>
                      <a:cubicBezTo>
                        <a:pt x="29528" y="69973"/>
                        <a:pt x="30647" y="71128"/>
                        <a:pt x="32064" y="71128"/>
                      </a:cubicBezTo>
                      <a:lnTo>
                        <a:pt x="64366" y="71128"/>
                      </a:lnTo>
                      <a:cubicBezTo>
                        <a:pt x="72260" y="63603"/>
                        <a:pt x="77201" y="52995"/>
                        <a:pt x="77201" y="41220"/>
                      </a:cubicBezTo>
                      <a:cubicBezTo>
                        <a:pt x="77201" y="35100"/>
                        <a:pt x="75867" y="29290"/>
                        <a:pt x="73474" y="24063"/>
                      </a:cubicBezTo>
                      <a:cubicBezTo>
                        <a:pt x="74308" y="26504"/>
                        <a:pt x="74772" y="29123"/>
                        <a:pt x="74772" y="31849"/>
                      </a:cubicBezTo>
                      <a:cubicBezTo>
                        <a:pt x="74772" y="45077"/>
                        <a:pt x="64056" y="55793"/>
                        <a:pt x="50817" y="55793"/>
                      </a:cubicBezTo>
                      <a:cubicBezTo>
                        <a:pt x="37589" y="55793"/>
                        <a:pt x="26873" y="45077"/>
                        <a:pt x="26873" y="31849"/>
                      </a:cubicBezTo>
                      <a:cubicBezTo>
                        <a:pt x="26873" y="18622"/>
                        <a:pt x="37589" y="7906"/>
                        <a:pt x="50817" y="7906"/>
                      </a:cubicBezTo>
                      <a:cubicBezTo>
                        <a:pt x="57329" y="7906"/>
                        <a:pt x="63211" y="10490"/>
                        <a:pt x="67533" y="14705"/>
                      </a:cubicBezTo>
                      <a:cubicBezTo>
                        <a:pt x="59973" y="5715"/>
                        <a:pt x="48626" y="0"/>
                        <a:pt x="35970" y="0"/>
                      </a:cubicBezTo>
                      <a:cubicBezTo>
                        <a:pt x="32124" y="0"/>
                        <a:pt x="28397" y="536"/>
                        <a:pt x="24849" y="15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2"/>
                <p:cNvSpPr/>
                <p:nvPr/>
              </p:nvSpPr>
              <p:spPr>
                <a:xfrm>
                  <a:off x="6651482" y="3607346"/>
                  <a:ext cx="1139768" cy="218134"/>
                </a:xfrm>
                <a:custGeom>
                  <a:avLst/>
                  <a:gdLst/>
                  <a:ahLst/>
                  <a:cxnLst/>
                  <a:rect l="l" t="t" r="r" b="b"/>
                  <a:pathLst>
                    <a:path w="28623" h="5478" extrusionOk="0">
                      <a:moveTo>
                        <a:pt x="3989" y="1"/>
                      </a:moveTo>
                      <a:cubicBezTo>
                        <a:pt x="1834" y="1"/>
                        <a:pt x="83" y="1763"/>
                        <a:pt x="83" y="3918"/>
                      </a:cubicBezTo>
                      <a:cubicBezTo>
                        <a:pt x="83" y="4180"/>
                        <a:pt x="48" y="4442"/>
                        <a:pt x="0" y="4692"/>
                      </a:cubicBezTo>
                      <a:cubicBezTo>
                        <a:pt x="2620" y="5216"/>
                        <a:pt x="5322" y="5478"/>
                        <a:pt x="8084" y="5478"/>
                      </a:cubicBezTo>
                      <a:cubicBezTo>
                        <a:pt x="15562" y="5478"/>
                        <a:pt x="22586" y="3489"/>
                        <a:pt x="286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2"/>
                <p:cNvSpPr/>
                <p:nvPr/>
              </p:nvSpPr>
              <p:spPr>
                <a:xfrm>
                  <a:off x="6032759" y="3529139"/>
                  <a:ext cx="341377" cy="167881"/>
                </a:xfrm>
                <a:custGeom>
                  <a:avLst/>
                  <a:gdLst/>
                  <a:ahLst/>
                  <a:cxnLst/>
                  <a:rect l="l" t="t" r="r" b="b"/>
                  <a:pathLst>
                    <a:path w="8573" h="4216" extrusionOk="0">
                      <a:moveTo>
                        <a:pt x="0" y="0"/>
                      </a:moveTo>
                      <a:cubicBezTo>
                        <a:pt x="2370" y="1655"/>
                        <a:pt x="4930" y="3084"/>
                        <a:pt x="7620" y="4215"/>
                      </a:cubicBezTo>
                      <a:cubicBezTo>
                        <a:pt x="8216" y="3799"/>
                        <a:pt x="8573" y="3132"/>
                        <a:pt x="8573" y="2358"/>
                      </a:cubicBezTo>
                      <a:cubicBezTo>
                        <a:pt x="8573" y="1060"/>
                        <a:pt x="7525" y="0"/>
                        <a:pt x="62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2"/>
                <p:cNvSpPr/>
                <p:nvPr/>
              </p:nvSpPr>
              <p:spPr>
                <a:xfrm>
                  <a:off x="5388909" y="2611727"/>
                  <a:ext cx="1110421" cy="700792"/>
                </a:xfrm>
                <a:custGeom>
                  <a:avLst/>
                  <a:gdLst/>
                  <a:ahLst/>
                  <a:cxnLst/>
                  <a:rect l="l" t="t" r="r" b="b"/>
                  <a:pathLst>
                    <a:path w="27886" h="17599" extrusionOk="0">
                      <a:moveTo>
                        <a:pt x="1" y="1"/>
                      </a:moveTo>
                      <a:cubicBezTo>
                        <a:pt x="1799" y="6680"/>
                        <a:pt x="5240" y="12693"/>
                        <a:pt x="9859" y="17598"/>
                      </a:cubicBezTo>
                      <a:lnTo>
                        <a:pt x="24182" y="17598"/>
                      </a:lnTo>
                      <a:cubicBezTo>
                        <a:pt x="26230" y="17598"/>
                        <a:pt x="27885" y="15920"/>
                        <a:pt x="27885" y="13884"/>
                      </a:cubicBezTo>
                      <a:cubicBezTo>
                        <a:pt x="27873" y="11824"/>
                        <a:pt x="26218" y="10157"/>
                        <a:pt x="24170" y="10157"/>
                      </a:cubicBezTo>
                      <a:lnTo>
                        <a:pt x="15753" y="10157"/>
                      </a:lnTo>
                      <a:cubicBezTo>
                        <a:pt x="12943" y="10157"/>
                        <a:pt x="10681" y="7871"/>
                        <a:pt x="10681" y="5073"/>
                      </a:cubicBezTo>
                      <a:cubicBezTo>
                        <a:pt x="10681" y="2275"/>
                        <a:pt x="8407" y="1"/>
                        <a:pt x="560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 name="Google Shape;442;p42">
            <a:extLst>
              <a:ext uri="{FF2B5EF4-FFF2-40B4-BE49-F238E27FC236}">
                <a16:creationId xmlns:a16="http://schemas.microsoft.com/office/drawing/2014/main" id="{408BE56C-8700-1975-EE3C-C0553528BBE6}"/>
              </a:ext>
            </a:extLst>
          </p:cNvPr>
          <p:cNvSpPr/>
          <p:nvPr/>
        </p:nvSpPr>
        <p:spPr>
          <a:xfrm>
            <a:off x="3028100" y="3134701"/>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442;p42">
            <a:extLst>
              <a:ext uri="{FF2B5EF4-FFF2-40B4-BE49-F238E27FC236}">
                <a16:creationId xmlns:a16="http://schemas.microsoft.com/office/drawing/2014/main" id="{4D2FAA36-15A8-8FA0-3F0D-6003E179B336}"/>
              </a:ext>
            </a:extLst>
          </p:cNvPr>
          <p:cNvSpPr/>
          <p:nvPr/>
        </p:nvSpPr>
        <p:spPr>
          <a:xfrm>
            <a:off x="3566564" y="425552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42;p42">
            <a:extLst>
              <a:ext uri="{FF2B5EF4-FFF2-40B4-BE49-F238E27FC236}">
                <a16:creationId xmlns:a16="http://schemas.microsoft.com/office/drawing/2014/main" id="{A4B54054-ABE4-74A0-E758-62D3CBF19B5D}"/>
              </a:ext>
            </a:extLst>
          </p:cNvPr>
          <p:cNvSpPr/>
          <p:nvPr/>
        </p:nvSpPr>
        <p:spPr>
          <a:xfrm>
            <a:off x="5218954" y="3934621"/>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2;p42">
            <a:extLst>
              <a:ext uri="{FF2B5EF4-FFF2-40B4-BE49-F238E27FC236}">
                <a16:creationId xmlns:a16="http://schemas.microsoft.com/office/drawing/2014/main" id="{EFDE1BC2-E5CE-94B0-FDF3-E2320D773340}"/>
              </a:ext>
            </a:extLst>
          </p:cNvPr>
          <p:cNvSpPr/>
          <p:nvPr/>
        </p:nvSpPr>
        <p:spPr>
          <a:xfrm>
            <a:off x="4430850" y="988033"/>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42;p42">
            <a:extLst>
              <a:ext uri="{FF2B5EF4-FFF2-40B4-BE49-F238E27FC236}">
                <a16:creationId xmlns:a16="http://schemas.microsoft.com/office/drawing/2014/main" id="{4AF4AA8F-9E13-2567-91C4-6B3638356480}"/>
              </a:ext>
            </a:extLst>
          </p:cNvPr>
          <p:cNvSpPr/>
          <p:nvPr/>
        </p:nvSpPr>
        <p:spPr>
          <a:xfrm>
            <a:off x="6901707" y="449900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43"/>
          <p:cNvSpPr txBox="1">
            <a:spLocks noGrp="1"/>
          </p:cNvSpPr>
          <p:nvPr>
            <p:ph type="title"/>
          </p:nvPr>
        </p:nvSpPr>
        <p:spPr>
          <a:xfrm>
            <a:off x="317966" y="904162"/>
            <a:ext cx="7797759" cy="677400"/>
          </a:xfrm>
          <a:prstGeom prst="rect">
            <a:avLst/>
          </a:prstGeom>
        </p:spPr>
        <p:txBody>
          <a:bodyPr spcFirstLastPara="1" wrap="square" lIns="91425" tIns="91425" rIns="91425" bIns="91425" anchor="b" anchorCtr="0">
            <a:noAutofit/>
          </a:bodyPr>
          <a:lstStyle/>
          <a:p>
            <a:pPr>
              <a:lnSpc>
                <a:spcPct val="107000"/>
              </a:lnSpc>
              <a:spcAft>
                <a:spcPts val="800"/>
              </a:spcAft>
            </a:pPr>
            <a:r>
              <a:rPr lang="en-US" sz="4400">
                <a:effectLst/>
                <a:latin typeface="Calibri" panose="020F0502020204030204" pitchFamily="34" charset="0"/>
                <a:ea typeface="Calibri" panose="020F0502020204030204" pitchFamily="34" charset="0"/>
                <a:cs typeface="Calibri" panose="020F0502020204030204" pitchFamily="34" charset="0"/>
              </a:rPr>
              <a:t>11.	</a:t>
            </a:r>
            <a:r>
              <a:rPr lang="en-US" sz="4000">
                <a:effectLst/>
                <a:latin typeface="Calibri" panose="020F0502020204030204" pitchFamily="34" charset="0"/>
                <a:ea typeface="Calibri" panose="020F0502020204030204" pitchFamily="34" charset="0"/>
                <a:cs typeface="Calibri" panose="020F0502020204030204" pitchFamily="34" charset="0"/>
              </a:rPr>
              <a:t>Gói nhị phân binary package</a:t>
            </a:r>
          </a:p>
        </p:txBody>
      </p:sp>
      <p:sp>
        <p:nvSpPr>
          <p:cNvPr id="459" name="Google Shape;459;p43"/>
          <p:cNvSpPr txBox="1">
            <a:spLocks noGrp="1"/>
          </p:cNvSpPr>
          <p:nvPr>
            <p:ph type="subTitle" idx="1"/>
          </p:nvPr>
        </p:nvSpPr>
        <p:spPr>
          <a:xfrm>
            <a:off x="685801" y="1393776"/>
            <a:ext cx="7467262" cy="3418032"/>
          </a:xfrm>
          <a:prstGeom prst="rect">
            <a:avLst/>
          </a:prstGeom>
        </p:spPr>
        <p:txBody>
          <a:bodyPr spcFirstLastPara="1" wrap="square" lIns="91425" tIns="91425" rIns="91425" bIns="91425" anchor="t" anchorCtr="0">
            <a:noAutofit/>
          </a:bodyPr>
          <a:lstStyle/>
          <a:p>
            <a:pPr marL="114300" indent="0" algn="just">
              <a:lnSpc>
                <a:spcPct val="115000"/>
              </a:lnSpc>
              <a:spcAft>
                <a:spcPts val="800"/>
              </a:spcAft>
              <a:buNone/>
            </a:pPr>
            <a:r>
              <a:rPr lang="vi-VN" sz="2000" b="0" i="0">
                <a:solidFill>
                  <a:schemeClr val="bg2"/>
                </a:solidFill>
                <a:effectLst/>
                <a:latin typeface="Calibri" panose="020F0502020204030204" pitchFamily="34" charset="0"/>
                <a:cs typeface="Calibri" panose="020F0502020204030204" pitchFamily="34" charset="0"/>
              </a:rPr>
              <a:t>Thay vì cài đặt từ mã nguồn được phát hành chính thức, đa số người dùng sẽ chọn các gói nhị phân đã được chuẩn bị sẵn bởi hệ thống quản lý phần mềm của hệ điều hành hoặc tải về từ trang web của dự án hoặc một số nguồn khác. Khái niệm “nhị phân” ở đây</a:t>
            </a:r>
            <a:r>
              <a:rPr lang="en-US" sz="2000" b="0" i="0">
                <a:solidFill>
                  <a:schemeClr val="bg2"/>
                </a:solidFill>
                <a:effectLst/>
                <a:latin typeface="Calibri" panose="020F0502020204030204" pitchFamily="34" charset="0"/>
                <a:cs typeface="Calibri" panose="020F0502020204030204" pitchFamily="34" charset="0"/>
              </a:rPr>
              <a:t> </a:t>
            </a:r>
            <a:r>
              <a:rPr lang="vi-VN" sz="2000" b="0" i="0">
                <a:solidFill>
                  <a:schemeClr val="bg2"/>
                </a:solidFill>
                <a:effectLst/>
                <a:latin typeface="Calibri" panose="020F0502020204030204" pitchFamily="34" charset="0"/>
                <a:cs typeface="Calibri" panose="020F0502020204030204" pitchFamily="34" charset="0"/>
              </a:rPr>
              <a:t>chỉ </a:t>
            </a:r>
            <a:r>
              <a:rPr lang="en-US" sz="2000" b="0" i="0">
                <a:solidFill>
                  <a:schemeClr val="bg2"/>
                </a:solidFill>
                <a:effectLst/>
                <a:latin typeface="Calibri" panose="020F0502020204030204" pitchFamily="34" charset="0"/>
                <a:cs typeface="Calibri" panose="020F0502020204030204" pitchFamily="34" charset="0"/>
              </a:rPr>
              <a:t>các</a:t>
            </a:r>
            <a:r>
              <a:rPr lang="vi-VN" sz="2000" b="0" i="0">
                <a:solidFill>
                  <a:schemeClr val="bg2"/>
                </a:solidFill>
                <a:effectLst/>
                <a:latin typeface="Calibri" panose="020F0502020204030204" pitchFamily="34" charset="0"/>
                <a:cs typeface="Calibri" panose="020F0502020204030204" pitchFamily="34" charset="0"/>
              </a:rPr>
              <a:t> gói đã được cấu hình sẵn để người dùng có thể cài đặt nó trên máy tính của họ mà không cần thực hiện các bước xây dựng và cài đặt từ mã nguồn. </a:t>
            </a:r>
            <a:endParaRPr lang="en-US" sz="200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p:txBody>
      </p:sp>
      <p:sp>
        <p:nvSpPr>
          <p:cNvPr id="460" name="Google Shape;460;p43"/>
          <p:cNvSpPr/>
          <p:nvPr/>
        </p:nvSpPr>
        <p:spPr>
          <a:xfrm>
            <a:off x="7974575" y="111147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800" dirty="0" err="1">
                <a:latin typeface="Calibri" panose="020F0502020204030204" pitchFamily="34" charset="0"/>
                <a:cs typeface="Calibri" panose="020F0502020204030204" pitchFamily="34" charset="0"/>
              </a:rPr>
              <a:t>Đề</a:t>
            </a:r>
            <a:r>
              <a:rPr lang="en-US" sz="4800" dirty="0">
                <a:latin typeface="Calibri" panose="020F0502020204030204" pitchFamily="34" charset="0"/>
                <a:cs typeface="Calibri" panose="020F0502020204030204" pitchFamily="34" charset="0"/>
              </a:rPr>
              <a:t> </a:t>
            </a:r>
            <a:r>
              <a:rPr lang="en-US" sz="4800" dirty="0" err="1">
                <a:latin typeface="Calibri" panose="020F0502020204030204" pitchFamily="34" charset="0"/>
                <a:cs typeface="Calibri" panose="020F0502020204030204" pitchFamily="34" charset="0"/>
              </a:rPr>
              <a:t>tài</a:t>
            </a:r>
            <a:r>
              <a:rPr lang="en-US" sz="4800" dirty="0">
                <a:latin typeface="Calibri" panose="020F0502020204030204" pitchFamily="34" charset="0"/>
                <a:cs typeface="Calibri" panose="020F0502020204030204" pitchFamily="34" charset="0"/>
              </a:rPr>
              <a:t>: Packaging, Releasing, and Daily Development</a:t>
            </a:r>
            <a:endParaRPr sz="4800" dirty="0">
              <a:latin typeface="Calibri" panose="020F0502020204030204" pitchFamily="34" charset="0"/>
              <a:cs typeface="Calibri" panose="020F0502020204030204" pitchFamily="34" charset="0"/>
            </a:endParaRPr>
          </a:p>
        </p:txBody>
      </p:sp>
      <p:sp>
        <p:nvSpPr>
          <p:cNvPr id="396" name="Google Shape;396;p39"/>
          <p:cNvSpPr txBox="1"/>
          <p:nvPr/>
        </p:nvSpPr>
        <p:spPr>
          <a:xfrm>
            <a:off x="20270" y="2038039"/>
            <a:ext cx="8408505" cy="1981200"/>
          </a:xfrm>
          <a:prstGeom prst="rect">
            <a:avLst/>
          </a:prstGeom>
          <a:noFill/>
          <a:ln>
            <a:noFill/>
          </a:ln>
        </p:spPr>
        <p:txBody>
          <a:bodyPr spcFirstLastPara="1" wrap="square" lIns="91425" tIns="91425" rIns="0"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FFFFFF"/>
                </a:solidFill>
                <a:effectLst/>
                <a:uLnTx/>
                <a:uFillTx/>
                <a:latin typeface="Times New Roman" panose="02020603050405020304" pitchFamily="18" charset="0"/>
                <a:ea typeface="Albert Sans"/>
                <a:cs typeface="Times New Roman" panose="02020603050405020304" pitchFamily="18" charset="0"/>
                <a:sym typeface="Albert Sans"/>
              </a:rPr>
              <a:t>			</a:t>
            </a:r>
            <a:r>
              <a:rPr kumimoji="0" lang="en-US" sz="2400" b="0" i="0" u="none" strike="noStrike" kern="0" cap="none" spc="0" normalizeH="0" baseline="0" noProof="0">
                <a:ln>
                  <a:noFill/>
                </a:ln>
                <a:solidFill>
                  <a:srgbClr val="FFFFFF"/>
                </a:solidFill>
                <a:effectLst/>
                <a:uLnTx/>
                <a:uFillTx/>
                <a:latin typeface="Times New Roman" panose="02020603050405020304" pitchFamily="18" charset="0"/>
                <a:ea typeface="Albert Sans"/>
                <a:cs typeface="Times New Roman" panose="02020603050405020304" pitchFamily="18" charset="0"/>
                <a:sym typeface="Albert Sans"/>
              </a:rPr>
              <a:t>	Các chương </a:t>
            </a:r>
            <a:endParaRPr kumimoji="0" lang="en-US" sz="2400" b="0" i="0" u="none" strike="noStrike" kern="0" cap="none" spc="0" normalizeH="0" baseline="0" noProof="0" dirty="0">
              <a:ln>
                <a:noFill/>
              </a:ln>
              <a:solidFill>
                <a:srgbClr val="FFFFFF"/>
              </a:solidFill>
              <a:effectLst/>
              <a:uLnTx/>
              <a:uFillTx/>
              <a:latin typeface="Times New Roman" panose="02020603050405020304" pitchFamily="18" charset="0"/>
              <a:ea typeface="Albert Sans"/>
              <a:cs typeface="Times New Roman" panose="02020603050405020304" pitchFamily="18" charset="0"/>
              <a:sym typeface="Albert Sans"/>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FFFFFF"/>
              </a:solidFill>
              <a:effectLst/>
              <a:uLnTx/>
              <a:uFillTx/>
              <a:latin typeface="Times New Roman" panose="02020603050405020304" pitchFamily="18" charset="0"/>
              <a:ea typeface="Albert Sans"/>
              <a:cs typeface="Times New Roman" panose="02020603050405020304" pitchFamily="18" charset="0"/>
              <a:sym typeface="Albert Sans"/>
            </a:endParaRPr>
          </a:p>
        </p:txBody>
      </p:sp>
      <p:graphicFrame>
        <p:nvGraphicFramePr>
          <p:cNvPr id="2" name="Table 2">
            <a:extLst>
              <a:ext uri="{FF2B5EF4-FFF2-40B4-BE49-F238E27FC236}">
                <a16:creationId xmlns:a16="http://schemas.microsoft.com/office/drawing/2014/main" id="{482CDB68-D999-FA8C-9C75-471CB91399FC}"/>
              </a:ext>
            </a:extLst>
          </p:cNvPr>
          <p:cNvGraphicFramePr>
            <a:graphicFrameLocks noGrp="1"/>
          </p:cNvGraphicFramePr>
          <p:nvPr>
            <p:extLst>
              <p:ext uri="{D42A27DB-BD31-4B8C-83A1-F6EECF244321}">
                <p14:modId xmlns:p14="http://schemas.microsoft.com/office/powerpoint/2010/main" val="1205126585"/>
              </p:ext>
            </p:extLst>
          </p:nvPr>
        </p:nvGraphicFramePr>
        <p:xfrm>
          <a:off x="1888331" y="2750667"/>
          <a:ext cx="6096000" cy="2011680"/>
        </p:xfrm>
        <a:graphic>
          <a:graphicData uri="http://schemas.openxmlformats.org/drawingml/2006/table">
            <a:tbl>
              <a:tblPr firstRow="1" bandRow="1">
                <a:tableStyleId>{6D7727FF-55F9-4E43-953B-454D902DD28E}</a:tableStyleId>
              </a:tblPr>
              <a:tblGrid>
                <a:gridCol w="3048000">
                  <a:extLst>
                    <a:ext uri="{9D8B030D-6E8A-4147-A177-3AD203B41FA5}">
                      <a16:colId xmlns:a16="http://schemas.microsoft.com/office/drawing/2014/main" val="670047786"/>
                    </a:ext>
                  </a:extLst>
                </a:gridCol>
                <a:gridCol w="3048000">
                  <a:extLst>
                    <a:ext uri="{9D8B030D-6E8A-4147-A177-3AD203B41FA5}">
                      <a16:colId xmlns:a16="http://schemas.microsoft.com/office/drawing/2014/main" val="3024721485"/>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solidFill>
                            <a:srgbClr val="FFFFFF"/>
                          </a:solidFill>
                          <a:latin typeface="Calibri" panose="020F0502020204030204" pitchFamily="34" charset="0"/>
                          <a:ea typeface="Albert Sans"/>
                          <a:cs typeface="Calibri" panose="020F0502020204030204" pitchFamily="34" charset="0"/>
                          <a:sym typeface="Albert Sans"/>
                        </a:rPr>
                        <a:t>1</a:t>
                      </a: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Albert Sans"/>
                          <a:cs typeface="Calibri" panose="020F0502020204030204" pitchFamily="34" charset="0"/>
                          <a:sym typeface="Albert Sans"/>
                        </a:rPr>
                        <a:t>. Tổng quan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Albert Sans"/>
                          <a:cs typeface="Calibri" panose="020F0502020204030204" pitchFamily="34" charset="0"/>
                          <a:sym typeface="Albert Sans"/>
                        </a:rPr>
                        <a:t>2. </a:t>
                      </a: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Calibri" panose="020F0502020204030204" pitchFamily="34" charset="0"/>
                          <a:cs typeface="Calibri" panose="020F0502020204030204" pitchFamily="34" charset="0"/>
                          <a:sym typeface="Arial"/>
                        </a:rPr>
                        <a:t>Đánh số bản phát hành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Albert Sans"/>
                          <a:cs typeface="Calibri" panose="020F0502020204030204" pitchFamily="34" charset="0"/>
                          <a:sym typeface="Albert Sans"/>
                        </a:rPr>
                        <a:t>3. </a:t>
                      </a: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Times New Roman" panose="02020603050405020304" pitchFamily="18" charset="0"/>
                          <a:cs typeface="Calibri" panose="020F0502020204030204" pitchFamily="34" charset="0"/>
                          <a:sym typeface="Arial"/>
                        </a:rPr>
                        <a:t>Chiến lược đơn giản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Albert Sans"/>
                          <a:cs typeface="Calibri" panose="020F0502020204030204" pitchFamily="34" charset="0"/>
                          <a:sym typeface="Albert Sans"/>
                        </a:rPr>
                        <a:t>4. </a:t>
                      </a: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Times New Roman" panose="02020603050405020304" pitchFamily="18" charset="0"/>
                          <a:cs typeface="Calibri" panose="020F0502020204030204" pitchFamily="34" charset="0"/>
                          <a:sym typeface="Arial"/>
                        </a:rPr>
                        <a:t>Chiến lược chẵn/lẽ</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Calibri" panose="020F0502020204030204" pitchFamily="34" charset="0"/>
                          <a:cs typeface="Calibri" panose="020F0502020204030204" pitchFamily="34" charset="0"/>
                          <a:sym typeface="Arial"/>
                        </a:rPr>
                        <a:t>5. Thành phần của số phát hành</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Calibri" panose="020F0502020204030204" pitchFamily="34" charset="0"/>
                          <a:cs typeface="Calibri" panose="020F0502020204030204" pitchFamily="34" charset="0"/>
                          <a:sym typeface="Arial"/>
                        </a:rPr>
                        <a:t>6. Nhánh phát hành</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Calibri" panose="020F0502020204030204" pitchFamily="34" charset="0"/>
                          <a:cs typeface="Calibri" panose="020F0502020204030204" pitchFamily="34" charset="0"/>
                          <a:sym typeface="Arial"/>
                        </a:rPr>
                        <a:t>7. Quản lý phát hành</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Calibri" panose="020F0502020204030204" pitchFamily="34" charset="0"/>
                          <a:cs typeface="Calibri" panose="020F0502020204030204" pitchFamily="34" charset="0"/>
                          <a:sym typeface="Arial"/>
                        </a:rPr>
                        <a:t>8. Đóng gói</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FFFFFF"/>
                          </a:solidFill>
                          <a:effectLst/>
                          <a:uLnTx/>
                          <a:uFillTx/>
                          <a:latin typeface="Calibri" panose="020F0502020204030204" pitchFamily="34" charset="0"/>
                          <a:ea typeface="Calibri" panose="020F0502020204030204" pitchFamily="34" charset="0"/>
                          <a:cs typeface="Calibri" panose="020F0502020204030204" pitchFamily="34" charset="0"/>
                          <a:sym typeface="Arial"/>
                        </a:rPr>
                        <a:t>9. Định dạng</a:t>
                      </a:r>
                      <a:endParaRPr kumimoji="0" lang="vi-VN" sz="1400" b="0" i="0" u="none" strike="noStrike" kern="0" cap="none" spc="0" normalizeH="0" baseline="0" noProof="0">
                        <a:ln>
                          <a:noFill/>
                        </a:ln>
                        <a:solidFill>
                          <a:srgbClr val="FFFFFF"/>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txBody>
                  <a:tcPr>
                    <a:lnL w="9525" cap="flat" cmpd="sng">
                      <a:noFill/>
                      <a:prstDash val="solid"/>
                      <a:round/>
                      <a:headEnd type="none" w="sm" len="sm"/>
                      <a:tailEnd type="none" w="sm" len="sm"/>
                    </a:lnL>
                    <a:lnR w="12700" cap="flat" cmpd="sng" algn="ctr">
                      <a:noFill/>
                      <a:prstDash val="solid"/>
                      <a:round/>
                      <a:headEnd type="none" w="med" len="med"/>
                      <a:tailEnd type="none" w="med" len="med"/>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l"/>
                      <a:r>
                        <a:rPr lang="en-US">
                          <a:solidFill>
                            <a:schemeClr val="bg2"/>
                          </a:solidFill>
                          <a:latin typeface="Calibri" panose="020F0502020204030204" pitchFamily="34" charset="0"/>
                          <a:cs typeface="Calibri" panose="020F0502020204030204" pitchFamily="34" charset="0"/>
                        </a:rPr>
                        <a:t>10.  Biên soạn và cài đặt</a:t>
                      </a:r>
                    </a:p>
                    <a:p>
                      <a:pPr algn="l"/>
                      <a:r>
                        <a:rPr lang="en-US">
                          <a:solidFill>
                            <a:schemeClr val="bg2"/>
                          </a:solidFill>
                          <a:latin typeface="Calibri" panose="020F0502020204030204" pitchFamily="34" charset="0"/>
                          <a:cs typeface="Calibri" panose="020F0502020204030204" pitchFamily="34" charset="0"/>
                        </a:rPr>
                        <a:t>11.  Gói nhị phân</a:t>
                      </a:r>
                    </a:p>
                    <a:p>
                      <a:pPr algn="l"/>
                      <a:r>
                        <a:rPr lang="en-US">
                          <a:solidFill>
                            <a:schemeClr val="bg2"/>
                          </a:solidFill>
                          <a:latin typeface="Calibri" panose="020F0502020204030204" pitchFamily="34" charset="0"/>
                          <a:cs typeface="Calibri" panose="020F0502020204030204" pitchFamily="34" charset="0"/>
                        </a:rPr>
                        <a:t>12.  Kiểm tra và phát hành</a:t>
                      </a:r>
                    </a:p>
                    <a:p>
                      <a:pPr algn="l"/>
                      <a:r>
                        <a:rPr lang="en-US">
                          <a:solidFill>
                            <a:schemeClr val="bg2"/>
                          </a:solidFill>
                          <a:latin typeface="Calibri" panose="020F0502020204030204" pitchFamily="34" charset="0"/>
                          <a:cs typeface="Calibri" panose="020F0502020204030204" pitchFamily="34" charset="0"/>
                        </a:rPr>
                        <a:t>13.  Phiên bản phát hành dùng thử</a:t>
                      </a:r>
                    </a:p>
                    <a:p>
                      <a:pPr algn="l"/>
                      <a:r>
                        <a:rPr lang="en-US">
                          <a:solidFill>
                            <a:schemeClr val="bg2"/>
                          </a:solidFill>
                          <a:latin typeface="Calibri" panose="020F0502020204030204" pitchFamily="34" charset="0"/>
                          <a:cs typeface="Calibri" panose="020F0502020204030204" pitchFamily="34" charset="0"/>
                        </a:rPr>
                        <a:t>14. Thông báo phát hành</a:t>
                      </a:r>
                    </a:p>
                    <a:p>
                      <a:pPr algn="l"/>
                      <a:r>
                        <a:rPr lang="en-US">
                          <a:solidFill>
                            <a:schemeClr val="bg2"/>
                          </a:solidFill>
                          <a:latin typeface="Calibri" panose="020F0502020204030204" pitchFamily="34" charset="0"/>
                          <a:cs typeface="Calibri" panose="020F0502020204030204" pitchFamily="34" charset="0"/>
                        </a:rPr>
                        <a:t>15. Phát hành bản cập nhật bảo mật</a:t>
                      </a:r>
                    </a:p>
                    <a:p>
                      <a:pPr algn="l"/>
                      <a:r>
                        <a:rPr lang="en-US">
                          <a:solidFill>
                            <a:schemeClr val="bg2"/>
                          </a:solidFill>
                          <a:latin typeface="Calibri" panose="020F0502020204030204" pitchFamily="34" charset="0"/>
                          <a:cs typeface="Calibri" panose="020F0502020204030204" pitchFamily="34" charset="0"/>
                        </a:rPr>
                        <a:t>16. Phát hành và phát triển hàng ngày</a:t>
                      </a:r>
                    </a:p>
                    <a:p>
                      <a:pPr algn="l"/>
                      <a:r>
                        <a:rPr lang="en-US">
                          <a:solidFill>
                            <a:schemeClr val="bg2"/>
                          </a:solidFill>
                          <a:latin typeface="Calibri" panose="020F0502020204030204" pitchFamily="34" charset="0"/>
                          <a:cs typeface="Calibri" panose="020F0502020204030204" pitchFamily="34" charset="0"/>
                        </a:rPr>
                        <a:t>17. Dự kiến phát hành</a:t>
                      </a:r>
                    </a:p>
                    <a:p>
                      <a:pPr algn="l"/>
                      <a:r>
                        <a:rPr lang="en-US">
                          <a:solidFill>
                            <a:schemeClr val="bg2"/>
                          </a:solidFill>
                          <a:latin typeface="Calibri" panose="020F0502020204030204" pitchFamily="34" charset="0"/>
                          <a:cs typeface="Calibri" panose="020F0502020204030204" pitchFamily="34" charset="0"/>
                        </a:rPr>
                        <a:t>18. Thực tế</a:t>
                      </a:r>
                    </a:p>
                  </a:txBody>
                  <a:tcPr>
                    <a:lnL w="12700" cap="flat" cmpd="sng" algn="ctr">
                      <a:noFill/>
                      <a:prstDash val="solid"/>
                      <a:round/>
                      <a:headEnd type="none" w="med" len="med"/>
                      <a:tailEnd type="none" w="med" len="med"/>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262138391"/>
                  </a:ext>
                </a:extLst>
              </a:tr>
            </a:tbl>
          </a:graphicData>
        </a:graphic>
      </p:graphicFrame>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44"/>
          <p:cNvSpPr txBox="1">
            <a:spLocks noGrp="1"/>
          </p:cNvSpPr>
          <p:nvPr>
            <p:ph type="title"/>
          </p:nvPr>
        </p:nvSpPr>
        <p:spPr>
          <a:xfrm>
            <a:off x="625234" y="758958"/>
            <a:ext cx="7713600" cy="572700"/>
          </a:xfrm>
          <a:prstGeom prst="rect">
            <a:avLst/>
          </a:prstGeom>
        </p:spPr>
        <p:txBody>
          <a:bodyPr spcFirstLastPara="1" wrap="square" lIns="91425" tIns="91425" rIns="91425" bIns="91425" anchor="t" anchorCtr="0">
            <a:noAutofit/>
          </a:bodyPr>
          <a:lstStyle/>
          <a:p>
            <a:pPr>
              <a:lnSpc>
                <a:spcPct val="107000"/>
              </a:lnSpc>
              <a:spcAft>
                <a:spcPts val="800"/>
              </a:spcAft>
            </a:pPr>
            <a:r>
              <a:rPr lang="en-US" sz="4000">
                <a:effectLst/>
                <a:latin typeface="Calibri" panose="020F0502020204030204" pitchFamily="34" charset="0"/>
                <a:ea typeface="Calibri" panose="020F0502020204030204" pitchFamily="34" charset="0"/>
                <a:cs typeface="Calibri" panose="020F0502020204030204" pitchFamily="34" charset="0"/>
              </a:rPr>
              <a:t>12. Kiểm tra và phát hành</a:t>
            </a:r>
          </a:p>
        </p:txBody>
      </p:sp>
      <p:sp>
        <p:nvSpPr>
          <p:cNvPr id="7" name="TextBox 6">
            <a:extLst>
              <a:ext uri="{FF2B5EF4-FFF2-40B4-BE49-F238E27FC236}">
                <a16:creationId xmlns:a16="http://schemas.microsoft.com/office/drawing/2014/main" id="{CFF3B7BF-E8C1-7599-5F11-3BED0FECC24F}"/>
              </a:ext>
            </a:extLst>
          </p:cNvPr>
          <p:cNvSpPr txBox="1"/>
          <p:nvPr/>
        </p:nvSpPr>
        <p:spPr>
          <a:xfrm>
            <a:off x="625235" y="1501140"/>
            <a:ext cx="4914506" cy="2153731"/>
          </a:xfrm>
          <a:prstGeom prst="rect">
            <a:avLst/>
          </a:prstGeom>
          <a:noFill/>
        </p:spPr>
        <p:txBody>
          <a:bodyPr wrap="square" rtlCol="0">
            <a:spAutoFit/>
          </a:bodyPr>
          <a:lstStyle/>
          <a:p>
            <a:pPr>
              <a:lnSpc>
                <a:spcPct val="107000"/>
              </a:lnSpc>
              <a:spcAft>
                <a:spcPts val="800"/>
              </a:spcAft>
            </a:pPr>
            <a:r>
              <a:rPr lang="vi-VN" sz="1800" b="0" i="0">
                <a:solidFill>
                  <a:schemeClr val="bg2"/>
                </a:solidFill>
                <a:effectLst/>
                <a:latin typeface="Calibri" panose="020F0502020204030204" pitchFamily="34" charset="0"/>
                <a:cs typeface="Calibri" panose="020F0502020204030204" pitchFamily="34" charset="0"/>
              </a:rPr>
              <a:t>Để phát hành công khai bản gốc</a:t>
            </a:r>
            <a:r>
              <a:rPr lang="en-US" sz="1800" b="0" i="0">
                <a:solidFill>
                  <a:schemeClr val="bg2"/>
                </a:solidFill>
                <a:effectLst/>
                <a:latin typeface="Calibri" panose="020F0502020204030204" pitchFamily="34" charset="0"/>
                <a:cs typeface="Calibri" panose="020F0502020204030204" pitchFamily="34" charset="0"/>
              </a:rPr>
              <a:t>,</a:t>
            </a:r>
            <a:r>
              <a:rPr lang="vi-VN" sz="1800" b="0" i="0">
                <a:solidFill>
                  <a:schemeClr val="bg2"/>
                </a:solidFill>
                <a:effectLst/>
                <a:latin typeface="Calibri" panose="020F0502020204030204" pitchFamily="34" charset="0"/>
                <a:cs typeface="Calibri" panose="020F0502020204030204" pitchFamily="34" charset="0"/>
              </a:rPr>
              <a:t> nó cần được kiểm tra và xác nhận bởi ít nhất 3 nhà phát triển khác nhau. Họ sẽ tải về và kiểm tra các tiêu chí của bản gốc</a:t>
            </a:r>
            <a:r>
              <a:rPr lang="en-US" sz="1800" b="0" i="0">
                <a:solidFill>
                  <a:schemeClr val="bg2"/>
                </a:solidFill>
                <a:effectLst/>
                <a:latin typeface="Calibri" panose="020F0502020204030204" pitchFamily="34" charset="0"/>
                <a:cs typeface="Calibri" panose="020F0502020204030204" pitchFamily="34" charset="0"/>
              </a:rPr>
              <a:t>.</a:t>
            </a:r>
            <a:br>
              <a:rPr lang="en-US" sz="1800" b="0" i="0">
                <a:solidFill>
                  <a:schemeClr val="bg2"/>
                </a:solidFill>
                <a:effectLst/>
                <a:latin typeface="Calibri" panose="020F0502020204030204" pitchFamily="34" charset="0"/>
                <a:cs typeface="Calibri" panose="020F0502020204030204" pitchFamily="34" charset="0"/>
              </a:rPr>
            </a:br>
            <a:r>
              <a:rPr lang="en-US" sz="1800">
                <a:solidFill>
                  <a:schemeClr val="bg2"/>
                </a:solidFill>
                <a:latin typeface="Calibri" panose="020F0502020204030204" pitchFamily="34" charset="0"/>
                <a:cs typeface="Calibri" panose="020F0502020204030204" pitchFamily="34" charset="0"/>
              </a:rPr>
              <a:t>N</a:t>
            </a:r>
            <a:r>
              <a:rPr lang="vi-VN" sz="1800" b="0" i="0">
                <a:solidFill>
                  <a:schemeClr val="bg2"/>
                </a:solidFill>
                <a:effectLst/>
                <a:latin typeface="Calibri" panose="020F0502020204030204" pitchFamily="34" charset="0"/>
                <a:cs typeface="Calibri" panose="020F0502020204030204" pitchFamily="34" charset="0"/>
              </a:rPr>
              <a:t>ếu đạt yêu cầu</a:t>
            </a:r>
            <a:r>
              <a:rPr lang="en-US" sz="1800" b="0" i="0">
                <a:solidFill>
                  <a:schemeClr val="bg2"/>
                </a:solidFill>
                <a:effectLst/>
                <a:latin typeface="Calibri" panose="020F0502020204030204" pitchFamily="34" charset="0"/>
                <a:cs typeface="Calibri" panose="020F0502020204030204" pitchFamily="34" charset="0"/>
              </a:rPr>
              <a:t> thì</a:t>
            </a:r>
            <a:r>
              <a:rPr lang="vi-VN" sz="1800" b="0" i="0">
                <a:solidFill>
                  <a:schemeClr val="bg2"/>
                </a:solidFill>
                <a:effectLst/>
                <a:latin typeface="Calibri" panose="020F0502020204030204" pitchFamily="34" charset="0"/>
                <a:cs typeface="Calibri" panose="020F0502020204030204" pitchFamily="34" charset="0"/>
              </a:rPr>
              <a:t> sẽ ký điện tử bằng GnuPG hoặc PGP. Số lượng nhà phát triển ký càng nhiều càng tăng độ tin cậy của bản gốc.</a:t>
            </a:r>
            <a:endParaRPr lang="en-US" sz="180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4098" name="Picture 2" descr="3 nhà lập trình trong đó 2 người bắt tay nhau và 1 người đứng khoanh tay">
            <a:extLst>
              <a:ext uri="{FF2B5EF4-FFF2-40B4-BE49-F238E27FC236}">
                <a16:creationId xmlns:a16="http://schemas.microsoft.com/office/drawing/2014/main" id="{06C5FC47-780D-C9BA-8E7D-CF4383BB8A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7945" y="1501140"/>
            <a:ext cx="2750820" cy="27508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5"/>
          <p:cNvSpPr txBox="1">
            <a:spLocks noGrp="1"/>
          </p:cNvSpPr>
          <p:nvPr>
            <p:ph type="subTitle" idx="1"/>
          </p:nvPr>
        </p:nvSpPr>
        <p:spPr>
          <a:xfrm>
            <a:off x="401984" y="624825"/>
            <a:ext cx="8338156" cy="210651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2400" b="0" i="0">
                <a:solidFill>
                  <a:schemeClr val="bg2"/>
                </a:solidFill>
                <a:effectLst/>
                <a:latin typeface="+mj-lt"/>
                <a:cs typeface="Calibri" panose="020F0502020204030204" pitchFamily="34" charset="0"/>
              </a:rPr>
              <a:t>Sau đó, bản gốc sẽ được đăng tải kèm theo chữ ký số và mã kiểm tra MD5/SHA1 để người dùng có thể xác minh tính nguyên vẹn của bản sao họ tải về.</a:t>
            </a:r>
            <a:endParaRPr>
              <a:solidFill>
                <a:schemeClr val="bg2"/>
              </a:solidFill>
              <a:latin typeface="+mj-lt"/>
              <a:cs typeface="Calibri" panose="020F0502020204030204" pitchFamily="34" charset="0"/>
            </a:endParaRPr>
          </a:p>
        </p:txBody>
      </p:sp>
      <p:pic>
        <p:nvPicPr>
          <p:cNvPr id="5122" name="Picture 2" descr="Mã hóa dữ liệu MD5 trong Java">
            <a:extLst>
              <a:ext uri="{FF2B5EF4-FFF2-40B4-BE49-F238E27FC236}">
                <a16:creationId xmlns:a16="http://schemas.microsoft.com/office/drawing/2014/main" id="{B26C42AB-B463-6B70-9062-9BE7042D0C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2180" y="1992239"/>
            <a:ext cx="4328160" cy="27744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5" name="Google Shape;485;p46"/>
          <p:cNvSpPr txBox="1">
            <a:spLocks noGrp="1"/>
          </p:cNvSpPr>
          <p:nvPr>
            <p:ph type="title"/>
          </p:nvPr>
        </p:nvSpPr>
        <p:spPr>
          <a:xfrm>
            <a:off x="715200" y="744453"/>
            <a:ext cx="7713600" cy="572700"/>
          </a:xfrm>
          <a:prstGeom prst="rect">
            <a:avLst/>
          </a:prstGeom>
        </p:spPr>
        <p:txBody>
          <a:bodyPr spcFirstLastPara="1" wrap="square" lIns="91425" tIns="91425" rIns="91425" bIns="91425" anchor="t" anchorCtr="0">
            <a:noAutofit/>
          </a:bodyPr>
          <a:lstStyle/>
          <a:p>
            <a:pPr>
              <a:lnSpc>
                <a:spcPct val="107000"/>
              </a:lnSpc>
              <a:spcAft>
                <a:spcPts val="800"/>
              </a:spcAft>
            </a:pPr>
            <a:r>
              <a:rPr lang="en-US" sz="4000">
                <a:solidFill>
                  <a:schemeClr val="accent5">
                    <a:lumMod val="75000"/>
                  </a:schemeClr>
                </a:solidFill>
                <a:effectLst/>
                <a:latin typeface="Calibri" panose="020F0502020204030204" pitchFamily="34" charset="0"/>
                <a:ea typeface="Calibri" panose="020F0502020204030204" pitchFamily="34" charset="0"/>
                <a:cs typeface="Calibri" panose="020F0502020204030204" pitchFamily="34" charset="0"/>
              </a:rPr>
              <a:t>13. Phiên bản phát hành dùng thử</a:t>
            </a:r>
          </a:p>
        </p:txBody>
      </p:sp>
      <p:sp>
        <p:nvSpPr>
          <p:cNvPr id="2" name="Google Shape;485;p46">
            <a:extLst>
              <a:ext uri="{FF2B5EF4-FFF2-40B4-BE49-F238E27FC236}">
                <a16:creationId xmlns:a16="http://schemas.microsoft.com/office/drawing/2014/main" id="{C2FD1C18-29A5-FFD4-C596-2438C113F296}"/>
              </a:ext>
            </a:extLst>
          </p:cNvPr>
          <p:cNvSpPr txBox="1">
            <a:spLocks/>
          </p:cNvSpPr>
          <p:nvPr/>
        </p:nvSpPr>
        <p:spPr>
          <a:xfrm>
            <a:off x="4236720" y="1590273"/>
            <a:ext cx="433686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1pPr>
            <a:lvl2pPr marR="0" lvl="1"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2pPr>
            <a:lvl3pPr marR="0" lvl="2"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3pPr>
            <a:lvl4pPr marR="0" lvl="3"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4pPr>
            <a:lvl5pPr marR="0" lvl="4"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5pPr>
            <a:lvl6pPr marR="0" lvl="5"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6pPr>
            <a:lvl7pPr marR="0" lvl="6"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7pPr>
            <a:lvl8pPr marR="0" lvl="7"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8pPr>
            <a:lvl9pPr marR="0" lvl="8" algn="l" rtl="0">
              <a:lnSpc>
                <a:spcPct val="100000"/>
              </a:lnSpc>
              <a:spcBef>
                <a:spcPts val="0"/>
              </a:spcBef>
              <a:spcAft>
                <a:spcPts val="0"/>
              </a:spcAft>
              <a:buClr>
                <a:schemeClr val="dk1"/>
              </a:buClr>
              <a:buSzPts val="3000"/>
              <a:buFont typeface="Italiana"/>
              <a:buNone/>
              <a:defRPr sz="3000" b="0" i="0" u="none" strike="noStrike" cap="none">
                <a:solidFill>
                  <a:schemeClr val="dk1"/>
                </a:solidFill>
                <a:latin typeface="Italiana"/>
                <a:ea typeface="Italiana"/>
                <a:cs typeface="Italiana"/>
                <a:sym typeface="Italiana"/>
              </a:defRPr>
            </a:lvl9pPr>
          </a:lstStyle>
          <a:p>
            <a:pPr algn="just">
              <a:lnSpc>
                <a:spcPct val="107000"/>
              </a:lnSpc>
              <a:spcAft>
                <a:spcPts val="800"/>
              </a:spcAft>
            </a:pPr>
            <a:r>
              <a:rPr lang="vi-VN" sz="2000" b="0" i="0">
                <a:solidFill>
                  <a:schemeClr val="bg2"/>
                </a:solidFill>
                <a:effectLst/>
                <a:latin typeface="Calibri" panose="020F0502020204030204" pitchFamily="34" charset="0"/>
                <a:cs typeface="Calibri" panose="020F0502020204030204" pitchFamily="34" charset="0"/>
              </a:rPr>
              <a:t>Trước khi phát hành công khai các bản có nhiều thay đổi quan trọng, sẽ có các bản dùng thử để kiểm tra và sửa lỗi. Các phiên bản alpha, beta, rc </a:t>
            </a:r>
            <a:r>
              <a:rPr lang="en-US" sz="2000">
                <a:solidFill>
                  <a:schemeClr val="bg2"/>
                </a:solidFill>
                <a:latin typeface="Calibri" panose="020F0502020204030204" pitchFamily="34" charset="0"/>
                <a:cs typeface="Calibri" panose="020F0502020204030204" pitchFamily="34" charset="0"/>
              </a:rPr>
              <a:t>được tung ra nhằm thu thập phản hồi của người dùng</a:t>
            </a:r>
            <a:r>
              <a:rPr lang="vi-VN" sz="2000" b="0" i="0">
                <a:solidFill>
                  <a:schemeClr val="bg2"/>
                </a:solidFill>
                <a:effectLst/>
                <a:latin typeface="Calibri" panose="020F0502020204030204" pitchFamily="34" charset="0"/>
                <a:cs typeface="Calibri" panose="020F0502020204030204" pitchFamily="34" charset="0"/>
              </a:rPr>
              <a:t>. Các bản dùng thử sẽ được cập nhật liên tục cho đến khi đạt được sự chấp nhận.</a:t>
            </a:r>
            <a:endParaRPr lang="en-US" sz="200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6146" name="Picture 2" descr="vẽ 1 ứng dụng đang trong thời kì beta">
            <a:extLst>
              <a:ext uri="{FF2B5EF4-FFF2-40B4-BE49-F238E27FC236}">
                <a16:creationId xmlns:a16="http://schemas.microsoft.com/office/drawing/2014/main" id="{9EBBD1E4-D10C-A312-A7C8-63DC4B291D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1530" y="1645920"/>
            <a:ext cx="3131820" cy="31318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5"/>
          <p:cNvSpPr txBox="1">
            <a:spLocks noGrp="1"/>
          </p:cNvSpPr>
          <p:nvPr>
            <p:ph type="subTitle" idx="1"/>
          </p:nvPr>
        </p:nvSpPr>
        <p:spPr>
          <a:xfrm>
            <a:off x="1216455" y="1215571"/>
            <a:ext cx="3355520" cy="3895361"/>
          </a:xfrm>
          <a:prstGeom prst="rect">
            <a:avLst/>
          </a:prstGeom>
        </p:spPr>
        <p:txBody>
          <a:bodyPr spcFirstLastPara="1" wrap="square" lIns="91425" tIns="91425" rIns="91425" bIns="91425" anchor="t" anchorCtr="0">
            <a:noAutofit/>
          </a:bodyPr>
          <a:lstStyle/>
          <a:p>
            <a:pPr algn="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latin typeface="Times New Roman" panose="02020603050405020304" pitchFamily="18" charset="0"/>
                <a:ea typeface="Calibri" panose="020F0502020204030204" pitchFamily="34" charset="0"/>
                <a:cs typeface="Times New Roman" panose="02020603050405020304" pitchFamily="18" charset="0"/>
              </a:rPr>
              <a:t>C</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ần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phải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lưu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ý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cung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cấp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địa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chỉ</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tải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phải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cung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cấp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MD5/SHA1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chữ</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kí</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số</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đảm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pPr algn="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Dùng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hai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cặp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khóa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thuật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toán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băm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đảm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tính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toán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vẹn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tệp.Kí</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bằng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khóa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riêng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xác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minh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bằng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khóa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khai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76" name="Google Shape;476;p4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latin typeface="Calibri" panose="020F0502020204030204" pitchFamily="34" charset="0"/>
                <a:cs typeface="Calibri" panose="020F0502020204030204" pitchFamily="34" charset="0"/>
              </a:rPr>
              <a:t>14. Thông báo phát hành</a:t>
            </a:r>
            <a:endParaRPr sz="3600" dirty="0">
              <a:latin typeface="Calibri" panose="020F0502020204030204" pitchFamily="34" charset="0"/>
              <a:cs typeface="Calibri" panose="020F0502020204030204" pitchFamily="34" charset="0"/>
            </a:endParaRPr>
          </a:p>
        </p:txBody>
      </p:sp>
      <p:pic>
        <p:nvPicPr>
          <p:cNvPr id="2" name="Picture 2" descr="Thông báo phát hành mang tính chất của công nghệ thông tin">
            <a:extLst>
              <a:ext uri="{FF2B5EF4-FFF2-40B4-BE49-F238E27FC236}">
                <a16:creationId xmlns:a16="http://schemas.microsoft.com/office/drawing/2014/main" id="{537AF67D-5E82-7C81-4EDC-865F357C65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9084" y="1215571"/>
            <a:ext cx="3355520" cy="311694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52"/>
          <p:cNvSpPr txBox="1">
            <a:spLocks noGrp="1"/>
          </p:cNvSpPr>
          <p:nvPr>
            <p:ph type="subTitle" idx="1"/>
          </p:nvPr>
        </p:nvSpPr>
        <p:spPr>
          <a:xfrm>
            <a:off x="4308134" y="1513060"/>
            <a:ext cx="4142122" cy="2301702"/>
          </a:xfrm>
          <a:prstGeom prst="rect">
            <a:avLst/>
          </a:prstGeom>
        </p:spPr>
        <p:txBody>
          <a:bodyPr spcFirstLastPara="1" wrap="square" lIns="91425" tIns="91425" rIns="91425" bIns="91425" anchor="t" anchorCtr="0">
            <a:noAutofit/>
          </a:bodyPr>
          <a:lstStyle/>
          <a:p>
            <a:pPr marL="0" indent="0" algn="l"/>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cập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phát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hành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chỉ</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nhằm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mục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đích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phục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lỗ</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hổng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mât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pPr marL="0" indent="0" algn="l"/>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cập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kiểm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khai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trước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phát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hành.Vì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thiếu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việc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kiểm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tra,nên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cập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chỉ</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khắc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phục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lỗ</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a:t>
            </a:r>
            <a:r>
              <a:rPr lang="en-US" sz="1800" dirty="0" err="1">
                <a:latin typeface="Times New Roman" panose="02020603050405020304" pitchFamily="18" charset="0"/>
                <a:ea typeface="Calibri" panose="020F0502020204030204" pitchFamily="34" charset="0"/>
                <a:cs typeface="Times New Roman" panose="02020603050405020304" pitchFamily="18" charset="0"/>
              </a:rPr>
              <a:t>ỏ</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tránh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gây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thêm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lỗi</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sz="18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2A6FD96-675A-E527-6199-7969BC0F6CE5}"/>
              </a:ext>
            </a:extLst>
          </p:cNvPr>
          <p:cNvSpPr txBox="1"/>
          <p:nvPr/>
        </p:nvSpPr>
        <p:spPr>
          <a:xfrm>
            <a:off x="1421607" y="516150"/>
            <a:ext cx="7237071"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3600" b="0" i="0" u="none" strike="noStrike" kern="0" cap="none" spc="0" normalizeH="0" baseline="0" noProof="0">
                <a:ln>
                  <a:noFill/>
                </a:ln>
                <a:solidFill>
                  <a:srgbClr val="FACF68"/>
                </a:solidFill>
                <a:effectLst/>
                <a:uLnTx/>
                <a:uFillTx/>
                <a:latin typeface="Calibri" panose="020F0502020204030204" pitchFamily="34" charset="0"/>
                <a:cs typeface="Calibri" panose="020F0502020204030204" pitchFamily="34" charset="0"/>
                <a:sym typeface="Arial"/>
              </a:rPr>
              <a:t>15. Phát hành bản cập nhật bảo mật</a:t>
            </a:r>
            <a:endParaRPr kumimoji="0" lang="en-US" sz="3600" b="0" i="0" u="none" strike="noStrike" kern="0" cap="none" spc="0" normalizeH="0" baseline="0" noProof="0" dirty="0">
              <a:ln>
                <a:noFill/>
              </a:ln>
              <a:solidFill>
                <a:srgbClr val="FACF68"/>
              </a:solidFill>
              <a:effectLst/>
              <a:uLnTx/>
              <a:uFillTx/>
              <a:latin typeface="Calibri" panose="020F0502020204030204" pitchFamily="34" charset="0"/>
              <a:cs typeface="Calibri" panose="020F0502020204030204" pitchFamily="34" charset="0"/>
              <a:sym typeface="Arial"/>
            </a:endParaRPr>
          </a:p>
        </p:txBody>
      </p:sp>
      <p:pic>
        <p:nvPicPr>
          <p:cNvPr id="19" name="Picture Placeholder 4">
            <a:extLst>
              <a:ext uri="{FF2B5EF4-FFF2-40B4-BE49-F238E27FC236}">
                <a16:creationId xmlns:a16="http://schemas.microsoft.com/office/drawing/2014/main" id="{8B02B1E7-CAB0-A3DC-348A-ACB59C68067B}"/>
              </a:ext>
            </a:extLst>
          </p:cNvPr>
          <p:cNvPicPr>
            <a:picLocks noChangeAspect="1"/>
          </p:cNvPicPr>
          <p:nvPr/>
        </p:nvPicPr>
        <p:blipFill>
          <a:blip r:embed="rId3"/>
          <a:srcRect l="24" r="24"/>
          <a:stretch>
            <a:fillRect/>
          </a:stretch>
        </p:blipFill>
        <p:spPr>
          <a:xfrm>
            <a:off x="589827" y="1268250"/>
            <a:ext cx="3359100" cy="3359100"/>
          </a:xfrm>
          <a:prstGeom prst="ellipse">
            <a:avLst/>
          </a:prstGeom>
          <a:ln>
            <a:noFill/>
          </a:ln>
          <a:effectLst>
            <a:softEdge rad="112500"/>
          </a:effectLst>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55"/>
          <p:cNvSpPr txBox="1">
            <a:spLocks noGrp="1"/>
          </p:cNvSpPr>
          <p:nvPr>
            <p:ph type="title"/>
          </p:nvPr>
        </p:nvSpPr>
        <p:spPr>
          <a:xfrm>
            <a:off x="478050" y="1031644"/>
            <a:ext cx="7713600" cy="1290075"/>
          </a:xfrm>
          <a:prstGeom prst="rect">
            <a:avLst/>
          </a:prstGeom>
        </p:spPr>
        <p:txBody>
          <a:bodyPr spcFirstLastPara="1" wrap="square" lIns="91425" tIns="91425" rIns="91425" bIns="91425" anchor="t" anchorCtr="0">
            <a:noAutofit/>
          </a:bodyPr>
          <a:lstStyle/>
          <a:p>
            <a:pPr marL="342900" indent="-342900" algn="l">
              <a:spcAft>
                <a:spcPts val="600"/>
              </a:spcAft>
            </a:pPr>
            <a:r>
              <a:rPr lang="en-US" sz="1800" dirty="0">
                <a:solidFill>
                  <a:schemeClr val="bg2"/>
                </a:solidFill>
                <a:effectLst/>
                <a:latin typeface="Times New Roman" panose="02020603050405020304" pitchFamily="18" charset="0"/>
                <a:ea typeface="Times New Roman" panose="02020603050405020304" pitchFamily="18" charset="0"/>
              </a:rPr>
              <a:t> 	</a:t>
            </a:r>
            <a:r>
              <a:rPr lang="en-US" sz="1800">
                <a:solidFill>
                  <a:schemeClr val="bg2"/>
                </a:solidFill>
                <a:effectLst/>
                <a:latin typeface="Times New Roman" panose="02020603050405020304" pitchFamily="18" charset="0"/>
                <a:ea typeface="Times New Roman" panose="02020603050405020304" pitchFamily="18" charset="0"/>
              </a:rPr>
              <a:t>	-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Vì</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dự</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án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luốn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phát</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hành</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phát</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triển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hàng</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ngày</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nên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phải</a:t>
            </a:r>
            <a:r>
              <a:rPr lang="en-US" sz="180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tuân </a:t>
            </a:r>
            <a:r>
              <a:rPr lang="en-US" sz="180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thủ</a:t>
            </a:r>
            <a:r>
              <a:rPr lang="en-US" sz="180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kỉ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luật</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latin typeface="Times New Roman" panose="02020603050405020304" pitchFamily="18" charset="0"/>
                <a:ea typeface="Calibri" panose="020F0502020204030204" pitchFamily="34" charset="0"/>
                <a:cs typeface="Times New Roman" panose="02020603050405020304" pitchFamily="18" charset="0"/>
              </a:rPr>
              <a:t>p</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h</a:t>
            </a:r>
            <a:r>
              <a:rPr lang="en-US" sz="1800" dirty="0" err="1">
                <a:solidFill>
                  <a:schemeClr val="bg2"/>
                </a:solidFill>
                <a:latin typeface="Times New Roman" panose="02020603050405020304" pitchFamily="18" charset="0"/>
                <a:ea typeface="Calibri" panose="020F0502020204030204" pitchFamily="34" charset="0"/>
                <a:cs typeface="Times New Roman" panose="02020603050405020304" pitchFamily="18" charset="0"/>
              </a:rPr>
              <a:t>át</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triển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mềm</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solidFill>
                  <a:schemeClr val="bg2"/>
                </a:solidFill>
                <a:effectLst/>
                <a:latin typeface="Times New Roman" panose="02020603050405020304" pitchFamily="18" charset="0"/>
                <a:ea typeface="Times New Roman" panose="02020603050405020304" pitchFamily="18" charset="0"/>
              </a:rPr>
              <a:t/>
            </a:r>
            <a:br>
              <a:rPr lang="en-US" sz="1800" dirty="0">
                <a:solidFill>
                  <a:schemeClr val="bg2"/>
                </a:solidFill>
                <a:effectLst/>
                <a:latin typeface="Times New Roman" panose="02020603050405020304" pitchFamily="18" charset="0"/>
                <a:ea typeface="Times New Roman" panose="02020603050405020304" pitchFamily="18" charset="0"/>
              </a:rPr>
            </a:br>
            <a:r>
              <a:rPr lang="en-US" sz="1800" dirty="0">
                <a:solidFill>
                  <a:schemeClr val="bg2"/>
                </a:solidFill>
                <a:effectLst/>
                <a:latin typeface="Times New Roman" panose="02020603050405020304" pitchFamily="18" charset="0"/>
                <a:ea typeface="Times New Roman" panose="02020603050405020304" pitchFamily="18" charset="0"/>
              </a:rPr>
              <a:t>	-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Nếu</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sự</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thay</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đổi</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quá</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lớn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ta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cần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phải</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tách</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nhỏ</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mới</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commit</a:t>
            </a:r>
            <a:r>
              <a:rPr lang="en-US" sz="180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Việc </a:t>
            </a:r>
            <a:r>
              <a:rPr lang="en-US" sz="180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này</a:t>
            </a:r>
            <a:r>
              <a:rPr lang="en-US" sz="180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không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chỉ</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giúp</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ổn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định</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bản</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phát</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hành,tính</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logic</a:t>
            </a:r>
            <a:r>
              <a:rPr lang="en-US" sz="1800">
                <a:solidFill>
                  <a:schemeClr val="bg2"/>
                </a:solidFill>
                <a:latin typeface="Times New Roman" panose="02020603050405020304" pitchFamily="18" charset="0"/>
                <a:ea typeface="Calibri" panose="020F0502020204030204" pitchFamily="34" charset="0"/>
                <a:cs typeface="Times New Roman" panose="02020603050405020304" pitchFamily="18" charset="0"/>
              </a:rPr>
              <a:t>.</a:t>
            </a:r>
            <a:endParaRPr dirty="0">
              <a:solidFill>
                <a:schemeClr val="bg2"/>
              </a:solidFill>
            </a:endParaRPr>
          </a:p>
        </p:txBody>
      </p:sp>
      <p:sp>
        <p:nvSpPr>
          <p:cNvPr id="3" name="TextBox 2">
            <a:extLst>
              <a:ext uri="{FF2B5EF4-FFF2-40B4-BE49-F238E27FC236}">
                <a16:creationId xmlns:a16="http://schemas.microsoft.com/office/drawing/2014/main" id="{C9A0756F-E017-5733-E81B-2CF10FE4FD37}"/>
              </a:ext>
            </a:extLst>
          </p:cNvPr>
          <p:cNvSpPr txBox="1"/>
          <p:nvPr/>
        </p:nvSpPr>
        <p:spPr>
          <a:xfrm>
            <a:off x="1772475" y="389379"/>
            <a:ext cx="7713600" cy="55399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3000" b="0" i="0" u="none" strike="noStrike" kern="0" cap="none" spc="0" normalizeH="0" baseline="0" noProof="0">
                <a:ln>
                  <a:noFill/>
                </a:ln>
                <a:solidFill>
                  <a:srgbClr val="FACF68"/>
                </a:solidFill>
                <a:effectLst/>
                <a:uLnTx/>
                <a:uFillTx/>
                <a:latin typeface="Times New Roman" panose="02020603050405020304" pitchFamily="18" charset="0"/>
                <a:cs typeface="Times New Roman" panose="02020603050405020304" pitchFamily="18" charset="0"/>
                <a:sym typeface="Arial"/>
              </a:rPr>
              <a:t>16. Phát hành và phát triển hằng ngày</a:t>
            </a:r>
            <a:endParaRPr kumimoji="0" lang="en-US" sz="3000" b="0" i="0" u="none" strike="noStrike" kern="0" cap="none" spc="0" normalizeH="0" baseline="0" noProof="0" dirty="0">
              <a:ln>
                <a:noFill/>
              </a:ln>
              <a:solidFill>
                <a:srgbClr val="FACF68"/>
              </a:solidFill>
              <a:effectLst/>
              <a:uLnTx/>
              <a:uFillTx/>
              <a:latin typeface="Arial"/>
              <a:cs typeface="Arial"/>
              <a:sym typeface="Arial"/>
            </a:endParaRPr>
          </a:p>
        </p:txBody>
      </p:sp>
      <p:pic>
        <p:nvPicPr>
          <p:cNvPr id="1026" name="Picture 2" descr="Phát hành và phát triển hàng ngày mang tính chất của công nghệ thông tin">
            <a:extLst>
              <a:ext uri="{FF2B5EF4-FFF2-40B4-BE49-F238E27FC236}">
                <a16:creationId xmlns:a16="http://schemas.microsoft.com/office/drawing/2014/main" id="{3AAB5D9D-3C96-C9C6-10FB-F364D7798E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8114" y="2498254"/>
            <a:ext cx="2678150" cy="251268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descr="Phát hành và phát triển hàng ngày mang tính chất của công nghệ thông tin">
            <a:extLst>
              <a:ext uri="{FF2B5EF4-FFF2-40B4-BE49-F238E27FC236}">
                <a16:creationId xmlns:a16="http://schemas.microsoft.com/office/drawing/2014/main" id="{78DB5BF0-B2A9-D7CD-BE24-2BBDBE6CD9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7737" y="2498254"/>
            <a:ext cx="2678150" cy="251268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58"/>
          <p:cNvSpPr txBox="1">
            <a:spLocks noGrp="1"/>
          </p:cNvSpPr>
          <p:nvPr>
            <p:ph type="subTitle" idx="1"/>
          </p:nvPr>
        </p:nvSpPr>
        <p:spPr>
          <a:xfrm>
            <a:off x="992980" y="1311783"/>
            <a:ext cx="3778612" cy="2793291"/>
          </a:xfrm>
          <a:prstGeom prst="rect">
            <a:avLst/>
          </a:prstGeom>
        </p:spPr>
        <p:txBody>
          <a:bodyPr spcFirstLastPara="1" wrap="square" lIns="91425" tIns="91425" rIns="91425" bIns="91425" anchor="t" anchorCtr="0">
            <a:noAutofit/>
          </a:bodyPr>
          <a:lstStyle/>
          <a:p>
            <a:pPr algn="r">
              <a:lnSpc>
                <a:spcPct val="107000"/>
              </a:lnSpc>
              <a:spcAft>
                <a:spcPts val="800"/>
              </a:spcAft>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biệt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giữa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mã</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nguồn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mở</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mã</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nguồn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đóng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khứ</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việc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lập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hoạch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phát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hành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algn="r">
              <a:lnSpc>
                <a:spcPct val="107000"/>
              </a:lnSpc>
              <a:spcAft>
                <a:spcPts val="800"/>
              </a:spcAft>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nay,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nhiều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mã</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nguồn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mở</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tài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trợ</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bởi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chịu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hưởng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nhiều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bởi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hóa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ý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thức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về</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thời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sz="1200" dirty="0">
              <a:latin typeface="Times New Roman" panose="02020603050405020304" pitchFamily="18" charset="0"/>
              <a:cs typeface="Times New Roman" panose="02020603050405020304" pitchFamily="18" charset="0"/>
            </a:endParaRPr>
          </a:p>
        </p:txBody>
      </p:sp>
      <p:sp>
        <p:nvSpPr>
          <p:cNvPr id="638" name="Google Shape;638;p58"/>
          <p:cNvSpPr txBox="1">
            <a:spLocks noGrp="1"/>
          </p:cNvSpPr>
          <p:nvPr>
            <p:ph type="title"/>
          </p:nvPr>
        </p:nvSpPr>
        <p:spPr>
          <a:xfrm>
            <a:off x="793389" y="492101"/>
            <a:ext cx="3778611" cy="81968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17. Dự kiến phát hành</a:t>
            </a:r>
            <a:endParaRPr dirty="0">
              <a:latin typeface="Times New Roman" panose="02020603050405020304" pitchFamily="18" charset="0"/>
              <a:cs typeface="Times New Roman" panose="02020603050405020304" pitchFamily="18" charset="0"/>
            </a:endParaRPr>
          </a:p>
        </p:txBody>
      </p:sp>
      <p:pic>
        <p:nvPicPr>
          <p:cNvPr id="2052" name="Picture 4" descr="Dự kiến phát hành một sản phẩm mang tính chất công nghệ thông tin">
            <a:extLst>
              <a:ext uri="{FF2B5EF4-FFF2-40B4-BE49-F238E27FC236}">
                <a16:creationId xmlns:a16="http://schemas.microsoft.com/office/drawing/2014/main" id="{7C9C343F-0E9D-77C3-3E6B-D96F79B0C5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1592" y="972602"/>
            <a:ext cx="3604809" cy="319829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4" name="Title 3">
            <a:extLst>
              <a:ext uri="{FF2B5EF4-FFF2-40B4-BE49-F238E27FC236}">
                <a16:creationId xmlns:a16="http://schemas.microsoft.com/office/drawing/2014/main" id="{4DA929BB-A6F0-B9CF-E536-EE9BF5BB1C4B}"/>
              </a:ext>
            </a:extLst>
          </p:cNvPr>
          <p:cNvSpPr>
            <a:spLocks noGrp="1"/>
          </p:cNvSpPr>
          <p:nvPr>
            <p:ph type="title"/>
          </p:nvPr>
        </p:nvSpPr>
        <p:spPr>
          <a:xfrm>
            <a:off x="773430" y="445025"/>
            <a:ext cx="7655345" cy="572700"/>
          </a:xfrm>
        </p:spPr>
        <p:txBody>
          <a:bodyPr/>
          <a:lstStyle/>
          <a:p>
            <a:pPr algn="l"/>
            <a:r>
              <a:rPr lang="en-US">
                <a:latin typeface="Times New Roman" panose="02020603050405020304" pitchFamily="18" charset="0"/>
                <a:cs typeface="Times New Roman" panose="02020603050405020304" pitchFamily="18" charset="0"/>
              </a:rPr>
              <a:t>18. Thực tế</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
            </a:r>
            <a:br>
              <a:rPr lang="en-US" sz="1800" dirty="0">
                <a:effectLst/>
                <a:latin typeface="Times New Roman" panose="02020603050405020304" pitchFamily="18" charset="0"/>
                <a:ea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6" name="AutoShape 4" descr="Tầm quan trọng của kỹ năng giao tiếp">
            <a:extLst>
              <a:ext uri="{FF2B5EF4-FFF2-40B4-BE49-F238E27FC236}">
                <a16:creationId xmlns:a16="http://schemas.microsoft.com/office/drawing/2014/main" id="{BAACD78B-3D43-2A61-EA6A-4B89BD57B762}"/>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000000"/>
              </a:solidFill>
              <a:effectLst/>
              <a:uLnTx/>
              <a:uFillTx/>
              <a:latin typeface="Arial"/>
              <a:cs typeface="Arial"/>
              <a:sym typeface="Arial"/>
            </a:endParaRPr>
          </a:p>
        </p:txBody>
      </p:sp>
      <p:pic>
        <p:nvPicPr>
          <p:cNvPr id="3074" name="Picture 2" descr="Hình ảnh Thực tế về Quá trình đóng gói, phát hành, và cập nhật các phiên bản mã nguồn mở của các dự án nổi tiếng thường được thực hiện theo mô hình quản lý phiên bản và quy trình phát triển linh hoạt.">
            <a:extLst>
              <a:ext uri="{FF2B5EF4-FFF2-40B4-BE49-F238E27FC236}">
                <a16:creationId xmlns:a16="http://schemas.microsoft.com/office/drawing/2014/main" id="{40057532-17D5-E238-39E9-C084304FB7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5400" y="1495622"/>
            <a:ext cx="3520440" cy="284226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BD5EE59-12F0-F75B-09D1-94442A97DBDD}"/>
              </a:ext>
            </a:extLst>
          </p:cNvPr>
          <p:cNvSpPr txBox="1"/>
          <p:nvPr/>
        </p:nvSpPr>
        <p:spPr>
          <a:xfrm>
            <a:off x="773430" y="1495622"/>
            <a:ext cx="3950970" cy="2125390"/>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800"/>
              </a:spcAft>
              <a:buClr>
                <a:srgbClr val="000000"/>
              </a:buClr>
              <a:buSzTx/>
              <a:buFont typeface="Arial"/>
              <a:buNone/>
              <a:tabLst/>
              <a:defRPr/>
            </a:pP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Quá</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trình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đóng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gói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phát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hành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và</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cập</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nhật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các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phiên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bản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mã</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nguồn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mở</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của</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các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dự</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án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nổi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tiếng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thường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được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thực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hiện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theo</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mô</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hình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quản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lý</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phiên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bản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và</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quy</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trình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phát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triển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linh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hoạt</a:t>
            </a:r>
            <a:endParaRPr kumimoji="0" lang="en-US" sz="18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61881-A30E-A0D0-0030-46ABABFECC1B}"/>
              </a:ext>
            </a:extLst>
          </p:cNvPr>
          <p:cNvSpPr>
            <a:spLocks noGrp="1"/>
          </p:cNvSpPr>
          <p:nvPr>
            <p:ph type="title"/>
          </p:nvPr>
        </p:nvSpPr>
        <p:spPr>
          <a:xfrm>
            <a:off x="715200" y="1638492"/>
            <a:ext cx="7713600" cy="1379028"/>
          </a:xfrm>
        </p:spPr>
        <p:txBody>
          <a:bodyPr/>
          <a:lstStyle/>
          <a:p>
            <a:r>
              <a:rPr lang="en-US" sz="4000" dirty="0">
                <a:latin typeface="Times New Roman" panose="02020603050405020304" pitchFamily="18" charset="0"/>
                <a:cs typeface="Times New Roman" panose="02020603050405020304" pitchFamily="18" charset="0"/>
              </a:rPr>
              <a:t>MỘT SỐ DỰ ÁN MÃ NGUỒN MỞ HÀNG ĐẦU</a:t>
            </a:r>
          </a:p>
        </p:txBody>
      </p:sp>
    </p:spTree>
    <p:extLst>
      <p:ext uri="{BB962C8B-B14F-4D97-AF65-F5344CB8AC3E}">
        <p14:creationId xmlns:p14="http://schemas.microsoft.com/office/powerpoint/2010/main" val="117913966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5" name="Google Shape;791;p64">
            <a:extLst>
              <a:ext uri="{FF2B5EF4-FFF2-40B4-BE49-F238E27FC236}">
                <a16:creationId xmlns:a16="http://schemas.microsoft.com/office/drawing/2014/main" id="{84705EE3-4B71-2F6C-A37A-746B64B2409F}"/>
              </a:ext>
            </a:extLst>
          </p:cNvPr>
          <p:cNvSpPr txBox="1"/>
          <p:nvPr/>
        </p:nvSpPr>
        <p:spPr>
          <a:xfrm>
            <a:off x="906780" y="269058"/>
            <a:ext cx="2918460" cy="649469"/>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000" b="0" i="0" u="sng" strike="noStrike" kern="0" cap="none" spc="0" normalizeH="0" baseline="0" noProof="0" dirty="0">
                <a:ln>
                  <a:noFill/>
                </a:ln>
                <a:solidFill>
                  <a:srgbClr val="FACF68"/>
                </a:solidFill>
                <a:effectLst/>
                <a:uLnTx/>
                <a:uFillTx/>
                <a:latin typeface="Times New Roman" panose="02020603050405020304" pitchFamily="18" charset="0"/>
                <a:ea typeface="Calibri" panose="020F0502020204030204" pitchFamily="34" charset="0"/>
                <a:cs typeface="Arial"/>
                <a:sym typeface="Arial"/>
              </a:rPr>
              <a:t>Linux Kernel:</a:t>
            </a:r>
            <a:endParaRPr kumimoji="0" lang="en" sz="3000" b="0" i="0" u="none" strike="noStrike" kern="0" cap="none" spc="0" normalizeH="0" baseline="0" noProof="0" dirty="0">
              <a:ln>
                <a:noFill/>
              </a:ln>
              <a:solidFill>
                <a:srgbClr val="FACF68"/>
              </a:solidFill>
              <a:effectLst/>
              <a:uLnTx/>
              <a:uFillTx/>
              <a:latin typeface="Times New Roman" panose="02020603050405020304" pitchFamily="18" charset="0"/>
              <a:ea typeface="Italiana"/>
              <a:cs typeface="Times New Roman" panose="02020603050405020304" pitchFamily="18" charset="0"/>
              <a:sym typeface="Italiana"/>
            </a:endParaRPr>
          </a:p>
        </p:txBody>
      </p:sp>
      <p:sp>
        <p:nvSpPr>
          <p:cNvPr id="6" name="Google Shape;791;p64">
            <a:extLst>
              <a:ext uri="{FF2B5EF4-FFF2-40B4-BE49-F238E27FC236}">
                <a16:creationId xmlns:a16="http://schemas.microsoft.com/office/drawing/2014/main" id="{322EA343-21C2-940F-135D-99FC87C13DB2}"/>
              </a:ext>
            </a:extLst>
          </p:cNvPr>
          <p:cNvSpPr txBox="1"/>
          <p:nvPr/>
        </p:nvSpPr>
        <p:spPr>
          <a:xfrm>
            <a:off x="808599" y="760764"/>
            <a:ext cx="7526802" cy="1468701"/>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Đóng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gói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Nhân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Linux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không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có</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một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hình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thức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đóng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gói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chuẩn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như</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các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ứng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dụng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thông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thường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Phát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hành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Linux Kernel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có</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các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phiên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bản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chính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thức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(major release)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được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phát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hành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hàng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đầu</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năm</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và</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hàng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tháng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a:t>
            </a:r>
            <a:endParaRPr kumimoji="0" lang="en" sz="2200" b="0" i="0" u="none" strike="noStrike" kern="0" cap="none" spc="0" normalizeH="0" baseline="0" noProof="0" dirty="0">
              <a:ln>
                <a:noFill/>
              </a:ln>
              <a:solidFill>
                <a:srgbClr val="FFFFFF"/>
              </a:solidFill>
              <a:effectLst/>
              <a:uLnTx/>
              <a:uFillTx/>
              <a:latin typeface="Italiana"/>
              <a:ea typeface="Italiana"/>
              <a:cs typeface="Italiana"/>
              <a:sym typeface="Italiana"/>
            </a:endParaRPr>
          </a:p>
        </p:txBody>
      </p:sp>
      <p:sp>
        <p:nvSpPr>
          <p:cNvPr id="7" name="Google Shape;791;p64">
            <a:extLst>
              <a:ext uri="{FF2B5EF4-FFF2-40B4-BE49-F238E27FC236}">
                <a16:creationId xmlns:a16="http://schemas.microsoft.com/office/drawing/2014/main" id="{ECD92AA5-91C8-41B6-E3BB-5F2F618ED60D}"/>
              </a:ext>
            </a:extLst>
          </p:cNvPr>
          <p:cNvSpPr txBox="1"/>
          <p:nvPr/>
        </p:nvSpPr>
        <p:spPr>
          <a:xfrm>
            <a:off x="656093" y="2313865"/>
            <a:ext cx="3634552" cy="517987"/>
          </a:xfrm>
          <a:prstGeom prst="rect">
            <a:avLst/>
          </a:prstGeom>
          <a:noFill/>
          <a:ln>
            <a:noFill/>
          </a:ln>
        </p:spPr>
        <p:txBody>
          <a:bodyPr spcFirstLastPara="1" wrap="square" lIns="91425" tIns="91425" rIns="91425" bIns="91425"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2200" b="0" i="0" u="none" strike="noStrike" kern="0" cap="none" spc="0" normalizeH="0" baseline="0" noProof="0" dirty="0">
              <a:ln>
                <a:noFill/>
              </a:ln>
              <a:solidFill>
                <a:srgbClr val="FACF68"/>
              </a:solidFill>
              <a:effectLst/>
              <a:uLnTx/>
              <a:uFillTx/>
              <a:latin typeface="Times New Roman" panose="02020603050405020304" pitchFamily="18" charset="0"/>
              <a:ea typeface="Italiana"/>
              <a:cs typeface="Times New Roman" panose="02020603050405020304" pitchFamily="18" charset="0"/>
              <a:sym typeface="Italiana"/>
            </a:endParaRPr>
          </a:p>
        </p:txBody>
      </p:sp>
      <p:sp>
        <p:nvSpPr>
          <p:cNvPr id="8" name="Google Shape;791;p64">
            <a:extLst>
              <a:ext uri="{FF2B5EF4-FFF2-40B4-BE49-F238E27FC236}">
                <a16:creationId xmlns:a16="http://schemas.microsoft.com/office/drawing/2014/main" id="{FC996E4F-D0D3-3646-DAFF-21E7C2B02555}"/>
              </a:ext>
            </a:extLst>
          </p:cNvPr>
          <p:cNvSpPr txBox="1"/>
          <p:nvPr/>
        </p:nvSpPr>
        <p:spPr>
          <a:xfrm>
            <a:off x="1085223" y="2831854"/>
            <a:ext cx="4208508" cy="520200"/>
          </a:xfrm>
          <a:prstGeom prst="rect">
            <a:avLst/>
          </a:prstGeom>
          <a:noFill/>
          <a:ln>
            <a:noFill/>
          </a:ln>
        </p:spPr>
        <p:txBody>
          <a:bodyPr spcFirstLastPara="1" wrap="square" lIns="91425" tIns="91425" rIns="91425" bIns="91425"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2200" b="0" i="0" u="none" strike="noStrike" kern="0" cap="none" spc="0" normalizeH="0" baseline="0" noProof="0" dirty="0">
              <a:ln>
                <a:noFill/>
              </a:ln>
              <a:solidFill>
                <a:srgbClr val="FACF68"/>
              </a:solidFill>
              <a:effectLst/>
              <a:uLnTx/>
              <a:uFillTx/>
              <a:latin typeface="Italiana"/>
              <a:ea typeface="Italiana"/>
              <a:cs typeface="Italiana"/>
              <a:sym typeface="Italiana"/>
            </a:endParaRPr>
          </a:p>
        </p:txBody>
      </p:sp>
      <p:sp>
        <p:nvSpPr>
          <p:cNvPr id="9" name="Google Shape;791;p64">
            <a:extLst>
              <a:ext uri="{FF2B5EF4-FFF2-40B4-BE49-F238E27FC236}">
                <a16:creationId xmlns:a16="http://schemas.microsoft.com/office/drawing/2014/main" id="{9ECEFFBB-D0DA-AACB-30B5-CDD539729379}"/>
              </a:ext>
            </a:extLst>
          </p:cNvPr>
          <p:cNvSpPr txBox="1"/>
          <p:nvPr/>
        </p:nvSpPr>
        <p:spPr>
          <a:xfrm>
            <a:off x="676188" y="3091954"/>
            <a:ext cx="3614457" cy="520200"/>
          </a:xfrm>
          <a:prstGeom prst="rect">
            <a:avLst/>
          </a:prstGeom>
          <a:noFill/>
          <a:ln>
            <a:noFill/>
          </a:ln>
        </p:spPr>
        <p:txBody>
          <a:bodyPr spcFirstLastPara="1" wrap="square" lIns="91425" tIns="91425" rIns="91425" bIns="91425"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2200" b="0" i="0" u="none" strike="noStrike" kern="0" cap="none" spc="0" normalizeH="0" baseline="0" noProof="0" dirty="0">
              <a:ln>
                <a:noFill/>
              </a:ln>
              <a:solidFill>
                <a:srgbClr val="FACF68"/>
              </a:solidFill>
              <a:effectLst/>
              <a:uLnTx/>
              <a:uFillTx/>
              <a:latin typeface="Times New Roman" panose="02020603050405020304" pitchFamily="18" charset="0"/>
              <a:ea typeface="Italiana"/>
              <a:cs typeface="Times New Roman" panose="02020603050405020304" pitchFamily="18" charset="0"/>
              <a:sym typeface="Italiana"/>
            </a:endParaRPr>
          </a:p>
        </p:txBody>
      </p:sp>
      <p:pic>
        <p:nvPicPr>
          <p:cNvPr id="5122" name="Picture 2" descr="How To Install Linux Kernel 4.10 On Ubuntu">
            <a:extLst>
              <a:ext uri="{FF2B5EF4-FFF2-40B4-BE49-F238E27FC236}">
                <a16:creationId xmlns:a16="http://schemas.microsoft.com/office/drawing/2014/main" id="{2ACD513B-2977-3DE3-DC53-234CB829FC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8840" y="2229464"/>
            <a:ext cx="5120640" cy="28615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3" name="Title 2">
            <a:extLst>
              <a:ext uri="{FF2B5EF4-FFF2-40B4-BE49-F238E27FC236}">
                <a16:creationId xmlns:a16="http://schemas.microsoft.com/office/drawing/2014/main" id="{D7DC040D-3EB3-9A60-269C-4AD3A632BA50}"/>
              </a:ext>
            </a:extLst>
          </p:cNvPr>
          <p:cNvSpPr>
            <a:spLocks noGrp="1"/>
          </p:cNvSpPr>
          <p:nvPr>
            <p:ph type="title"/>
          </p:nvPr>
        </p:nvSpPr>
        <p:spPr>
          <a:xfrm>
            <a:off x="-889054" y="538221"/>
            <a:ext cx="5835811" cy="1117500"/>
          </a:xfrm>
        </p:spPr>
        <p:txBody>
          <a:bodyPr/>
          <a:lstStyle/>
          <a:p>
            <a:r>
              <a:rPr lang="en-US" sz="5400" dirty="0">
                <a:latin typeface="Times New Roman" panose="02020603050405020304" pitchFamily="18" charset="0"/>
                <a:cs typeface="Times New Roman" panose="02020603050405020304" pitchFamily="18" charset="0"/>
              </a:rPr>
              <a:t>Package </a:t>
            </a:r>
            <a:r>
              <a:rPr lang="en-US" sz="5400" dirty="0" err="1">
                <a:latin typeface="Times New Roman" panose="02020603050405020304" pitchFamily="18" charset="0"/>
                <a:cs typeface="Times New Roman" panose="02020603050405020304" pitchFamily="18" charset="0"/>
              </a:rPr>
              <a:t>là</a:t>
            </a:r>
            <a:r>
              <a:rPr lang="en-US" sz="5400" dirty="0">
                <a:latin typeface="Times New Roman" panose="02020603050405020304" pitchFamily="18" charset="0"/>
                <a:cs typeface="Times New Roman" panose="02020603050405020304" pitchFamily="18" charset="0"/>
              </a:rPr>
              <a:t> </a:t>
            </a:r>
            <a:r>
              <a:rPr lang="en-US" sz="5400" dirty="0" err="1">
                <a:latin typeface="Times New Roman" panose="02020603050405020304" pitchFamily="18" charset="0"/>
                <a:cs typeface="Times New Roman" panose="02020603050405020304" pitchFamily="18" charset="0"/>
              </a:rPr>
              <a:t>gì</a:t>
            </a:r>
            <a:endParaRPr lang="en-US" sz="5400" dirty="0">
              <a:latin typeface="Times New Roman" panose="02020603050405020304" pitchFamily="18" charset="0"/>
              <a:cs typeface="Times New Roman" panose="02020603050405020304" pitchFamily="18" charset="0"/>
            </a:endParaRPr>
          </a:p>
        </p:txBody>
      </p:sp>
      <p:sp>
        <p:nvSpPr>
          <p:cNvPr id="421" name="Google Shape;421;p41"/>
          <p:cNvSpPr txBox="1">
            <a:spLocks noGrp="1"/>
          </p:cNvSpPr>
          <p:nvPr>
            <p:ph type="subTitle" idx="1"/>
          </p:nvPr>
        </p:nvSpPr>
        <p:spPr>
          <a:xfrm>
            <a:off x="963904" y="1792816"/>
            <a:ext cx="4779468" cy="1422400"/>
          </a:xfrm>
          <a:prstGeom prst="rect">
            <a:avLst/>
          </a:prstGeom>
        </p:spPr>
        <p:txBody>
          <a:bodyPr spcFirstLastPara="1" wrap="square" lIns="91425" tIns="91425" rIns="91425" bIns="91425" anchor="t" anchorCtr="0">
            <a:noAutofit/>
          </a:bodyPr>
          <a:lstStyle/>
          <a:p>
            <a:pPr marL="0" indent="0" algn="l"/>
            <a:r>
              <a:rPr lang="vi-VN" sz="2400" dirty="0">
                <a:latin typeface="Calibri" panose="020F0502020204030204" pitchFamily="34" charset="0"/>
                <a:cs typeface="Calibri" panose="020F0502020204030204" pitchFamily="34" charset="0"/>
              </a:rPr>
              <a:t>- Đóng gói phần mềm là quá trình tạo ra sản phẩm hoàn chỉnh được nhân bản hàng loạt cung cấp thị trường</a:t>
            </a:r>
            <a:endParaRPr lang="vi-VN" sz="2400" b="0" i="0" dirty="0">
              <a:effectLst/>
              <a:latin typeface="Calibri" panose="020F0502020204030204" pitchFamily="34" charset="0"/>
              <a:cs typeface="Calibri" panose="020F0502020204030204" pitchFamily="34" charset="0"/>
            </a:endParaRPr>
          </a:p>
          <a:p>
            <a:pPr marL="0" indent="0" algn="l"/>
            <a:endParaRPr lang="vi-VN" sz="2400" dirty="0">
              <a:latin typeface="Calibri" panose="020F0502020204030204" pitchFamily="34" charset="0"/>
              <a:cs typeface="Calibri" panose="020F0502020204030204" pitchFamily="34" charset="0"/>
            </a:endParaRPr>
          </a:p>
          <a:p>
            <a:pPr marL="0" indent="0" algn="l"/>
            <a:r>
              <a:rPr lang="vi-VN" sz="2400" dirty="0">
                <a:latin typeface="Calibri" panose="020F0502020204030204" pitchFamily="34" charset="0"/>
                <a:cs typeface="Calibri" panose="020F0502020204030204" pitchFamily="34" charset="0"/>
              </a:rPr>
              <a:t> </a:t>
            </a:r>
            <a:endParaRPr sz="2400" dirty="0">
              <a:latin typeface="Calibri" panose="020F0502020204030204" pitchFamily="34" charset="0"/>
              <a:cs typeface="Calibri" panose="020F0502020204030204" pitchFamily="34" charset="0"/>
            </a:endParaRPr>
          </a:p>
        </p:txBody>
      </p:sp>
      <p:pic>
        <p:nvPicPr>
          <p:cNvPr id="1026" name="Picture 2" descr="Package software concept">
            <a:extLst>
              <a:ext uri="{FF2B5EF4-FFF2-40B4-BE49-F238E27FC236}">
                <a16:creationId xmlns:a16="http://schemas.microsoft.com/office/drawing/2014/main" id="{5EF2C604-5913-49BB-3496-02A7354811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5696" y="1792816"/>
            <a:ext cx="3156374" cy="284134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E07B6-A83C-740C-B8BE-4E11C64F568C}"/>
              </a:ext>
            </a:extLst>
          </p:cNvPr>
          <p:cNvSpPr>
            <a:spLocks noGrp="1"/>
          </p:cNvSpPr>
          <p:nvPr>
            <p:ph type="title"/>
          </p:nvPr>
        </p:nvSpPr>
        <p:spPr>
          <a:xfrm>
            <a:off x="1028700" y="86885"/>
            <a:ext cx="7713600" cy="572700"/>
          </a:xfrm>
        </p:spPr>
        <p:txBody>
          <a:bodyPr/>
          <a:lstStyle/>
          <a:p>
            <a:pPr algn="l"/>
            <a:r>
              <a:rPr lang="en-US" u="sng" dirty="0">
                <a:latin typeface="Times New Roman" panose="02020603050405020304" pitchFamily="18" charset="0"/>
                <a:cs typeface="Times New Roman" panose="02020603050405020304" pitchFamily="18" charset="0"/>
              </a:rPr>
              <a:t>WordPress:</a:t>
            </a:r>
          </a:p>
        </p:txBody>
      </p:sp>
      <p:pic>
        <p:nvPicPr>
          <p:cNvPr id="7" name="Hình ảnh 1" descr="Ảnh có chứa văn bản, ảnh chụp màn hình, phần mềm, Phần mềm đa phương tiện&#10;&#10;Mô tả được tạo tự động">
            <a:extLst>
              <a:ext uri="{FF2B5EF4-FFF2-40B4-BE49-F238E27FC236}">
                <a16:creationId xmlns:a16="http://schemas.microsoft.com/office/drawing/2014/main" id="{0F3A4AAB-7EB7-9EA5-8D57-850A08F6D2C3}"/>
              </a:ext>
            </a:extLst>
          </p:cNvPr>
          <p:cNvPicPr>
            <a:picLocks noChangeAspect="1"/>
          </p:cNvPicPr>
          <p:nvPr/>
        </p:nvPicPr>
        <p:blipFill rotWithShape="1">
          <a:blip r:embed="rId2"/>
          <a:srcRect l="3333"/>
          <a:stretch/>
        </p:blipFill>
        <p:spPr>
          <a:xfrm>
            <a:off x="471592" y="1691640"/>
            <a:ext cx="4354724" cy="30373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Hình ảnh 1" descr="Ảnh có chứa văn bản, ảnh chụp màn hình, Phông chữ, số&#10;&#10;Mô tả được tạo tự động">
            <a:extLst>
              <a:ext uri="{FF2B5EF4-FFF2-40B4-BE49-F238E27FC236}">
                <a16:creationId xmlns:a16="http://schemas.microsoft.com/office/drawing/2014/main" id="{1A389608-A08F-F5F7-63CA-18D7FD7D8CE4}"/>
              </a:ext>
            </a:extLst>
          </p:cNvPr>
          <p:cNvPicPr>
            <a:picLocks noChangeAspect="1"/>
          </p:cNvPicPr>
          <p:nvPr/>
        </p:nvPicPr>
        <p:blipFill>
          <a:blip r:embed="rId3"/>
          <a:stretch>
            <a:fillRect/>
          </a:stretch>
        </p:blipFill>
        <p:spPr>
          <a:xfrm>
            <a:off x="5054915" y="1691640"/>
            <a:ext cx="3791904" cy="31245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TextBox 9">
            <a:extLst>
              <a:ext uri="{FF2B5EF4-FFF2-40B4-BE49-F238E27FC236}">
                <a16:creationId xmlns:a16="http://schemas.microsoft.com/office/drawing/2014/main" id="{1943833C-5A6D-BF1B-E440-D56EF369813B}"/>
              </a:ext>
            </a:extLst>
          </p:cNvPr>
          <p:cNvSpPr txBox="1"/>
          <p:nvPr/>
        </p:nvSpPr>
        <p:spPr>
          <a:xfrm>
            <a:off x="805814" y="648980"/>
            <a:ext cx="8536306"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Đóng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gói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WordPress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được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đóng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gói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dưới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dạng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một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mã</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nguồn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mở</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Phát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hành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WordPress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có</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các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phiên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bản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chính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thức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định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kỳ</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Cập</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nhật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Cập</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nhật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WordPress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có</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thể</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được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thực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hiện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thông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qua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bảng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quản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trị</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trực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tuyến</a:t>
            </a:r>
            <a:endParaRPr kumimoji="0" lang="en-US" sz="18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74783678"/>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03EE4-5509-AC58-F597-1E66481B69DB}"/>
              </a:ext>
            </a:extLst>
          </p:cNvPr>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Node.js</a:t>
            </a:r>
          </a:p>
        </p:txBody>
      </p:sp>
      <p:sp>
        <p:nvSpPr>
          <p:cNvPr id="4" name="TextBox 3">
            <a:extLst>
              <a:ext uri="{FF2B5EF4-FFF2-40B4-BE49-F238E27FC236}">
                <a16:creationId xmlns:a16="http://schemas.microsoft.com/office/drawing/2014/main" id="{81552AD3-FE15-2722-C432-497734DDB7AF}"/>
              </a:ext>
            </a:extLst>
          </p:cNvPr>
          <p:cNvSpPr txBox="1"/>
          <p:nvPr/>
        </p:nvSpPr>
        <p:spPr>
          <a:xfrm>
            <a:off x="798194" y="1017725"/>
            <a:ext cx="8536306"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Đóng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gói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Node.js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sử</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dụng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npm</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(Node Package Manager)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để</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quản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lý</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các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gói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Phát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hành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Node.js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có</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lịch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phát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hành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LTS (Long-Term Support)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và</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Current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định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kỳ</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Arial"/>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Cập</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nhật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Cập</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nhật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Node.js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thường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được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thực</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hiện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thông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qua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npm</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với</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lệnh</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npm</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install -g node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để</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cập</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nhật</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toàn</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bộ</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hệ</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 </a:t>
            </a:r>
            <a:r>
              <a:rPr kumimoji="0" lang="en-US" sz="1800" b="0" i="0" u="none" strike="noStrike" kern="0" cap="none" spc="0" normalizeH="0" baseline="0" noProof="0" dirty="0" err="1">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thống</a:t>
            </a:r>
            <a:r>
              <a:rPr kumimoji="0" lang="en-US" sz="1800" b="0" i="0" u="none" strike="noStrike" kern="0" cap="none" spc="0" normalizeH="0" baseline="0" noProof="0" dirty="0">
                <a:ln>
                  <a:noFill/>
                </a:ln>
                <a:solidFill>
                  <a:srgbClr val="FFFFF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a:t>
            </a:r>
            <a:endParaRPr kumimoji="0" lang="en-US" sz="1800" b="0" i="0" u="none" strike="noStrike" kern="0" cap="none" spc="0" normalizeH="0" baseline="0" noProof="0" dirty="0">
              <a:ln>
                <a:noFill/>
              </a:ln>
              <a:solidFill>
                <a:srgbClr val="FFFFFF"/>
              </a:solidFill>
              <a:effectLst/>
              <a:uLnTx/>
              <a:uFillTx/>
              <a:latin typeface="Calibri" panose="020F0502020204030204" pitchFamily="34" charset="0"/>
              <a:ea typeface="Calibri" panose="020F0502020204030204" pitchFamily="34" charset="0"/>
              <a:cs typeface="Times New Roman" panose="02020603050405020304" pitchFamily="18"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800" b="0" i="0" u="none" strike="noStrike" kern="0" cap="none" spc="0" normalizeH="0" baseline="0" noProof="0" dirty="0">
              <a:ln>
                <a:noFill/>
              </a:ln>
              <a:solidFill>
                <a:srgbClr val="FFFFFF"/>
              </a:solidFill>
              <a:effectLst/>
              <a:uLnTx/>
              <a:uFillTx/>
              <a:latin typeface="Arial"/>
              <a:cs typeface="Arial"/>
              <a:sym typeface="Arial"/>
            </a:endParaRPr>
          </a:p>
        </p:txBody>
      </p:sp>
      <p:pic>
        <p:nvPicPr>
          <p:cNvPr id="8" name="Picture 7">
            <a:extLst>
              <a:ext uri="{FF2B5EF4-FFF2-40B4-BE49-F238E27FC236}">
                <a16:creationId xmlns:a16="http://schemas.microsoft.com/office/drawing/2014/main" id="{F8D10FE4-4294-56AC-48D3-DDEAF76618B8}"/>
              </a:ext>
            </a:extLst>
          </p:cNvPr>
          <p:cNvPicPr>
            <a:picLocks noChangeAspect="1"/>
          </p:cNvPicPr>
          <p:nvPr/>
        </p:nvPicPr>
        <p:blipFill>
          <a:blip r:embed="rId2"/>
          <a:stretch>
            <a:fillRect/>
          </a:stretch>
        </p:blipFill>
        <p:spPr>
          <a:xfrm>
            <a:off x="2312669" y="2165162"/>
            <a:ext cx="4518661" cy="263735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457766900"/>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24AAB-E898-40D4-57E4-B9C6ECD0331C}"/>
              </a:ext>
            </a:extLst>
          </p:cNvPr>
          <p:cNvSpPr>
            <a:spLocks noGrp="1"/>
          </p:cNvSpPr>
          <p:nvPr>
            <p:ph type="title"/>
          </p:nvPr>
        </p:nvSpPr>
        <p:spPr>
          <a:xfrm>
            <a:off x="715200" y="1376958"/>
            <a:ext cx="7713600" cy="572700"/>
          </a:xfrm>
        </p:spPr>
        <p:txBody>
          <a:bodyPr/>
          <a:lstStyle/>
          <a:p>
            <a:r>
              <a:rPr lang="en-US" sz="4400" dirty="0" err="1">
                <a:latin typeface="Times New Roman" panose="02020603050405020304" pitchFamily="18" charset="0"/>
                <a:cs typeface="Times New Roman" panose="02020603050405020304" pitchFamily="18" charset="0"/>
              </a:rPr>
              <a:t>Cảm</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ơn</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các</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bạn</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đã</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lắng</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nghe</a:t>
            </a:r>
            <a:r>
              <a:rPr lang="en-US" sz="4400" dirty="0">
                <a:latin typeface="Times New Roman" panose="02020603050405020304" pitchFamily="18" charset="0"/>
                <a:cs typeface="Times New Roman" panose="02020603050405020304" pitchFamily="18" charset="0"/>
              </a:rPr>
              <a:t>!!</a:t>
            </a:r>
            <a:br>
              <a:rPr lang="en-US" sz="4400" dirty="0">
                <a:latin typeface="Times New Roman" panose="02020603050405020304" pitchFamily="18" charset="0"/>
                <a:cs typeface="Times New Roman" panose="02020603050405020304" pitchFamily="18" charset="0"/>
              </a:rPr>
            </a:br>
            <a:endParaRPr lang="en-US" sz="4400" dirty="0">
              <a:latin typeface="Times New Roman" panose="02020603050405020304" pitchFamily="18" charset="0"/>
              <a:cs typeface="Times New Roman" panose="02020603050405020304" pitchFamily="18" charset="0"/>
            </a:endParaRPr>
          </a:p>
        </p:txBody>
      </p:sp>
      <p:pic>
        <p:nvPicPr>
          <p:cNvPr id="1026" name="Picture 2" descr="Thank You Cute GIFs | GIFDB.com">
            <a:extLst>
              <a:ext uri="{FF2B5EF4-FFF2-40B4-BE49-F238E27FC236}">
                <a16:creationId xmlns:a16="http://schemas.microsoft.com/office/drawing/2014/main" id="{742BE846-4A14-4F5E-0FDA-3D7739B7E4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5275" y="2221667"/>
            <a:ext cx="3193295" cy="2587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48283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3" name="Title 2">
            <a:extLst>
              <a:ext uri="{FF2B5EF4-FFF2-40B4-BE49-F238E27FC236}">
                <a16:creationId xmlns:a16="http://schemas.microsoft.com/office/drawing/2014/main" id="{D7DC040D-3EB3-9A60-269C-4AD3A632BA50}"/>
              </a:ext>
            </a:extLst>
          </p:cNvPr>
          <p:cNvSpPr>
            <a:spLocks noGrp="1"/>
          </p:cNvSpPr>
          <p:nvPr>
            <p:ph type="title"/>
          </p:nvPr>
        </p:nvSpPr>
        <p:spPr>
          <a:xfrm>
            <a:off x="-743268" y="453450"/>
            <a:ext cx="5835811" cy="1117500"/>
          </a:xfrm>
        </p:spPr>
        <p:txBody>
          <a:bodyPr/>
          <a:lstStyle/>
          <a:p>
            <a:r>
              <a:rPr lang="en-US" sz="5400" dirty="0">
                <a:latin typeface="Times New Roman" panose="02020603050405020304" pitchFamily="18" charset="0"/>
                <a:cs typeface="Times New Roman" panose="02020603050405020304" pitchFamily="18" charset="0"/>
              </a:rPr>
              <a:t>Release </a:t>
            </a:r>
            <a:r>
              <a:rPr lang="en-US" sz="5400" dirty="0" err="1">
                <a:latin typeface="Times New Roman" panose="02020603050405020304" pitchFamily="18" charset="0"/>
                <a:cs typeface="Times New Roman" panose="02020603050405020304" pitchFamily="18" charset="0"/>
              </a:rPr>
              <a:t>là</a:t>
            </a:r>
            <a:r>
              <a:rPr lang="en-US" sz="5400" dirty="0">
                <a:latin typeface="Times New Roman" panose="02020603050405020304" pitchFamily="18" charset="0"/>
                <a:cs typeface="Times New Roman" panose="02020603050405020304" pitchFamily="18" charset="0"/>
              </a:rPr>
              <a:t> </a:t>
            </a:r>
            <a:r>
              <a:rPr lang="en-US" sz="5400" dirty="0" err="1">
                <a:latin typeface="Times New Roman" panose="02020603050405020304" pitchFamily="18" charset="0"/>
                <a:cs typeface="Times New Roman" panose="02020603050405020304" pitchFamily="18" charset="0"/>
              </a:rPr>
              <a:t>gì</a:t>
            </a:r>
            <a:r>
              <a:rPr lang="en-US" sz="5400" dirty="0">
                <a:latin typeface="Times New Roman" panose="02020603050405020304" pitchFamily="18" charset="0"/>
                <a:cs typeface="Times New Roman" panose="02020603050405020304" pitchFamily="18" charset="0"/>
              </a:rPr>
              <a:t> ?</a:t>
            </a:r>
          </a:p>
        </p:txBody>
      </p:sp>
      <p:sp>
        <p:nvSpPr>
          <p:cNvPr id="421" name="Google Shape;421;p41"/>
          <p:cNvSpPr txBox="1">
            <a:spLocks noGrp="1"/>
          </p:cNvSpPr>
          <p:nvPr>
            <p:ph type="subTitle" idx="1"/>
          </p:nvPr>
        </p:nvSpPr>
        <p:spPr>
          <a:xfrm>
            <a:off x="987390" y="1570950"/>
            <a:ext cx="4779468" cy="1000800"/>
          </a:xfrm>
          <a:prstGeom prst="rect">
            <a:avLst/>
          </a:prstGeom>
        </p:spPr>
        <p:txBody>
          <a:bodyPr spcFirstLastPara="1" wrap="square" lIns="91425" tIns="91425" rIns="91425" bIns="91425" anchor="t" anchorCtr="0">
            <a:noAutofit/>
          </a:bodyPr>
          <a:lstStyle/>
          <a:p>
            <a:pPr marL="0" indent="0" algn="l"/>
            <a:r>
              <a:rPr lang="vi-VN" sz="2000" dirty="0">
                <a:solidFill>
                  <a:schemeClr val="bg2"/>
                </a:solidFill>
                <a:latin typeface="Calibri" panose="020F0502020204030204" pitchFamily="34" charset="0"/>
                <a:cs typeface="Calibri" panose="020F0502020204030204" pitchFamily="34" charset="0"/>
              </a:rPr>
              <a:t>- </a:t>
            </a:r>
            <a:r>
              <a:rPr lang="vi-VN" sz="2400" b="0" i="0" dirty="0">
                <a:solidFill>
                  <a:schemeClr val="bg2"/>
                </a:solidFill>
                <a:effectLst/>
                <a:latin typeface="Calibri" panose="020F0502020204030204" pitchFamily="34" charset="0"/>
                <a:cs typeface="Calibri" panose="020F0502020204030204" pitchFamily="34" charset="0"/>
              </a:rPr>
              <a:t> Đây là quá trình phát hành một phiên bản mới của phần mềm, thường sau một chu kỳ phát triển nhất định</a:t>
            </a:r>
            <a:endParaRPr lang="vi-VN" dirty="0">
              <a:solidFill>
                <a:schemeClr val="bg2"/>
              </a:solidFill>
              <a:latin typeface="Calibri" panose="020F0502020204030204" pitchFamily="34" charset="0"/>
              <a:cs typeface="Calibri" panose="020F0502020204030204" pitchFamily="34" charset="0"/>
            </a:endParaRPr>
          </a:p>
          <a:p>
            <a:pPr marL="0" indent="0" algn="l"/>
            <a:r>
              <a:rPr lang="vi-VN" sz="1200" dirty="0">
                <a:solidFill>
                  <a:schemeClr val="bg2"/>
                </a:solidFill>
                <a:latin typeface="Calibri" panose="020F0502020204030204" pitchFamily="34" charset="0"/>
                <a:cs typeface="Calibri" panose="020F0502020204030204" pitchFamily="34" charset="0"/>
              </a:rPr>
              <a:t> </a:t>
            </a:r>
            <a:endParaRPr dirty="0">
              <a:solidFill>
                <a:schemeClr val="bg2"/>
              </a:solidFill>
              <a:latin typeface="Calibri" panose="020F0502020204030204" pitchFamily="34" charset="0"/>
              <a:cs typeface="Calibri" panose="020F0502020204030204" pitchFamily="34" charset="0"/>
            </a:endParaRPr>
          </a:p>
        </p:txBody>
      </p:sp>
      <p:pic>
        <p:nvPicPr>
          <p:cNvPr id="2050" name="Picture 2" descr="Package software concept">
            <a:extLst>
              <a:ext uri="{FF2B5EF4-FFF2-40B4-BE49-F238E27FC236}">
                <a16:creationId xmlns:a16="http://schemas.microsoft.com/office/drawing/2014/main" id="{E54940CD-045C-7923-005E-E787AD41AA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6858" y="1570950"/>
            <a:ext cx="3118973" cy="28177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2992645"/>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3" name="Title 2">
            <a:extLst>
              <a:ext uri="{FF2B5EF4-FFF2-40B4-BE49-F238E27FC236}">
                <a16:creationId xmlns:a16="http://schemas.microsoft.com/office/drawing/2014/main" id="{D7DC040D-3EB3-9A60-269C-4AD3A632BA50}"/>
              </a:ext>
            </a:extLst>
          </p:cNvPr>
          <p:cNvSpPr>
            <a:spLocks noGrp="1"/>
          </p:cNvSpPr>
          <p:nvPr>
            <p:ph type="title"/>
          </p:nvPr>
        </p:nvSpPr>
        <p:spPr>
          <a:xfrm>
            <a:off x="-206555" y="453450"/>
            <a:ext cx="5835811" cy="1117500"/>
          </a:xfrm>
        </p:spPr>
        <p:txBody>
          <a:bodyPr/>
          <a:lstStyle/>
          <a:p>
            <a:r>
              <a:rPr lang="en-US" sz="4800" dirty="0">
                <a:latin typeface="Times New Roman" panose="02020603050405020304" pitchFamily="18" charset="0"/>
                <a:cs typeface="Times New Roman" panose="02020603050405020304" pitchFamily="18" charset="0"/>
              </a:rPr>
              <a:t>Update daily </a:t>
            </a:r>
            <a:r>
              <a:rPr lang="en-US" sz="4800" dirty="0" err="1">
                <a:latin typeface="Times New Roman" panose="02020603050405020304" pitchFamily="18" charset="0"/>
                <a:cs typeface="Times New Roman" panose="02020603050405020304" pitchFamily="18" charset="0"/>
              </a:rPr>
              <a:t>là</a:t>
            </a:r>
            <a:r>
              <a:rPr lang="en-US" sz="4800" dirty="0">
                <a:latin typeface="Times New Roman" panose="02020603050405020304" pitchFamily="18" charset="0"/>
                <a:cs typeface="Times New Roman" panose="02020603050405020304" pitchFamily="18" charset="0"/>
              </a:rPr>
              <a:t> </a:t>
            </a:r>
            <a:r>
              <a:rPr lang="en-US" sz="4800" dirty="0" err="1">
                <a:latin typeface="Times New Roman" panose="02020603050405020304" pitchFamily="18" charset="0"/>
                <a:cs typeface="Times New Roman" panose="02020603050405020304" pitchFamily="18" charset="0"/>
              </a:rPr>
              <a:t>gì</a:t>
            </a:r>
            <a:r>
              <a:rPr lang="en-US" sz="4800" dirty="0">
                <a:latin typeface="Times New Roman" panose="02020603050405020304" pitchFamily="18" charset="0"/>
                <a:cs typeface="Times New Roman" panose="02020603050405020304" pitchFamily="18" charset="0"/>
              </a:rPr>
              <a:t> ?</a:t>
            </a:r>
          </a:p>
        </p:txBody>
      </p:sp>
      <p:sp>
        <p:nvSpPr>
          <p:cNvPr id="421" name="Google Shape;421;p41"/>
          <p:cNvSpPr txBox="1">
            <a:spLocks noGrp="1"/>
          </p:cNvSpPr>
          <p:nvPr>
            <p:ph type="subTitle" idx="1"/>
          </p:nvPr>
        </p:nvSpPr>
        <p:spPr>
          <a:xfrm>
            <a:off x="987390" y="1570950"/>
            <a:ext cx="4779468" cy="1000800"/>
          </a:xfrm>
          <a:prstGeom prst="rect">
            <a:avLst/>
          </a:prstGeom>
        </p:spPr>
        <p:txBody>
          <a:bodyPr spcFirstLastPara="1" wrap="square" lIns="91425" tIns="91425" rIns="91425" bIns="91425" anchor="t" anchorCtr="0">
            <a:noAutofit/>
          </a:bodyPr>
          <a:lstStyle/>
          <a:p>
            <a:pPr marL="0" indent="0" algn="l"/>
            <a:r>
              <a:rPr lang="vi-VN" sz="2000" dirty="0">
                <a:solidFill>
                  <a:schemeClr val="bg2"/>
                </a:solidFill>
                <a:latin typeface="Calibri" panose="020F0502020204030204" pitchFamily="34" charset="0"/>
                <a:cs typeface="Calibri" panose="020F0502020204030204" pitchFamily="34" charset="0"/>
              </a:rPr>
              <a:t>- </a:t>
            </a:r>
            <a:r>
              <a:rPr lang="vi-VN" sz="2400" b="0" i="0" dirty="0">
                <a:solidFill>
                  <a:schemeClr val="bg2"/>
                </a:solidFill>
                <a:effectLst/>
                <a:latin typeface="Calibri" panose="020F0502020204030204" pitchFamily="34" charset="0"/>
                <a:cs typeface="Calibri" panose="020F0502020204030204" pitchFamily="34" charset="0"/>
              </a:rPr>
              <a:t> </a:t>
            </a:r>
            <a:r>
              <a:rPr lang="vi-VN" sz="2800" b="0" i="0" dirty="0">
                <a:solidFill>
                  <a:schemeClr val="bg2"/>
                </a:solidFill>
                <a:effectLst/>
                <a:latin typeface="Calibri" panose="020F0502020204030204" pitchFamily="34" charset="0"/>
                <a:cs typeface="Calibri" panose="020F0502020204030204" pitchFamily="34" charset="0"/>
              </a:rPr>
              <a:t> Còn được gọi là cập nhật hàng ngày, đây là quá trình cập nhật thường xuyên, có thể là sửa lỗi nhanh chóng, cải thiện hiệu suất, hoặc thêm tính năng mới vào phần mềm. </a:t>
            </a:r>
            <a:r>
              <a:rPr lang="vi-VN" sz="1200" dirty="0">
                <a:solidFill>
                  <a:schemeClr val="bg2"/>
                </a:solidFill>
                <a:latin typeface="Calibri" panose="020F0502020204030204" pitchFamily="34" charset="0"/>
                <a:cs typeface="Calibri" panose="020F0502020204030204" pitchFamily="34" charset="0"/>
              </a:rPr>
              <a:t> </a:t>
            </a:r>
            <a:endParaRPr dirty="0">
              <a:solidFill>
                <a:schemeClr val="bg2"/>
              </a:solidFill>
              <a:latin typeface="Calibri" panose="020F0502020204030204" pitchFamily="34" charset="0"/>
              <a:cs typeface="Calibri" panose="020F0502020204030204" pitchFamily="34" charset="0"/>
            </a:endParaRPr>
          </a:p>
        </p:txBody>
      </p:sp>
      <p:pic>
        <p:nvPicPr>
          <p:cNvPr id="3074" name="Picture 2" descr="Package software concept">
            <a:extLst>
              <a:ext uri="{FF2B5EF4-FFF2-40B4-BE49-F238E27FC236}">
                <a16:creationId xmlns:a16="http://schemas.microsoft.com/office/drawing/2014/main" id="{4A864B2B-8FB4-0F19-667B-6C2F5E784C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98874" y="1434962"/>
            <a:ext cx="3245126" cy="3245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414210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2" name="Tiêu đề 1">
            <a:extLst>
              <a:ext uri="{FF2B5EF4-FFF2-40B4-BE49-F238E27FC236}">
                <a16:creationId xmlns:a16="http://schemas.microsoft.com/office/drawing/2014/main" id="{58978191-47EA-2944-18EF-66A10CF962C7}"/>
              </a:ext>
            </a:extLst>
          </p:cNvPr>
          <p:cNvSpPr>
            <a:spLocks noGrp="1"/>
          </p:cNvSpPr>
          <p:nvPr>
            <p:ph type="title"/>
          </p:nvPr>
        </p:nvSpPr>
        <p:spPr>
          <a:xfrm>
            <a:off x="2135650" y="203094"/>
            <a:ext cx="4481700" cy="677400"/>
          </a:xfrm>
        </p:spPr>
        <p:txBody>
          <a:bodyPr/>
          <a:lstStyle/>
          <a:p>
            <a:r>
              <a:rPr lang="en-US">
                <a:latin typeface="Times New Roman" panose="02020603050405020304" pitchFamily="18" charset="0"/>
                <a:cs typeface="Times New Roman" panose="02020603050405020304" pitchFamily="18" charset="0"/>
              </a:rPr>
              <a:t>2. </a:t>
            </a:r>
            <a:r>
              <a:rPr lang="en-US" err="1">
                <a:latin typeface="Times New Roman" panose="02020603050405020304" pitchFamily="18" charset="0"/>
                <a:cs typeface="Times New Roman" panose="02020603050405020304" pitchFamily="18" charset="0"/>
              </a:rPr>
              <a:t>Đánh</a:t>
            </a:r>
            <a:r>
              <a:rPr lang="en-US">
                <a:latin typeface="Times New Roman" panose="02020603050405020304" pitchFamily="18" charset="0"/>
                <a:cs typeface="Times New Roman" panose="02020603050405020304" pitchFamily="18" charset="0"/>
              </a:rPr>
              <a:t> </a:t>
            </a:r>
            <a:r>
              <a:rPr lang="en-US">
                <a:latin typeface="Calibri" panose="020F0502020204030204" pitchFamily="34" charset="0"/>
                <a:cs typeface="Calibri" panose="020F0502020204030204" pitchFamily="34" charset="0"/>
              </a:rPr>
              <a:t>số</a:t>
            </a:r>
            <a:r>
              <a:rPr lang="en-US">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phát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hành</a:t>
            </a:r>
            <a:endParaRPr lang="vi-VN" dirty="0"/>
          </a:p>
        </p:txBody>
      </p:sp>
      <p:sp>
        <p:nvSpPr>
          <p:cNvPr id="440" name="Google Shape;440;p42"/>
          <p:cNvSpPr txBox="1">
            <a:spLocks noGrp="1"/>
          </p:cNvSpPr>
          <p:nvPr>
            <p:ph type="subTitle" idx="1"/>
          </p:nvPr>
        </p:nvSpPr>
        <p:spPr>
          <a:xfrm>
            <a:off x="2341473" y="1058694"/>
            <a:ext cx="5459501" cy="333440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vi-VN" sz="2000" dirty="0">
                <a:latin typeface="Calibri" panose="020F0502020204030204" pitchFamily="34" charset="0"/>
                <a:cs typeface="Calibri" panose="020F0502020204030204" pitchFamily="34" charset="0"/>
              </a:rPr>
              <a:t>Trước khi đến với cách tạo bản phát hành, mình sẽ giới thiệu về cách đặt tên bản phát hành</a:t>
            </a:r>
          </a:p>
          <a:p>
            <a:pPr marL="0" lvl="0" indent="0" rtl="0">
              <a:spcBef>
                <a:spcPts val="0"/>
              </a:spcBef>
              <a:spcAft>
                <a:spcPts val="0"/>
              </a:spcAft>
              <a:buNone/>
            </a:pPr>
            <a:r>
              <a:rPr lang="vi-VN" sz="2000" dirty="0">
                <a:latin typeface="Calibri" panose="020F0502020204030204" pitchFamily="34" charset="0"/>
                <a:cs typeface="Calibri" panose="020F0502020204030204" pitchFamily="34" charset="0"/>
              </a:rPr>
              <a:t>Mỗi bản phát hành mới nghĩa là:</a:t>
            </a:r>
          </a:p>
          <a:p>
            <a:pPr marL="0" lvl="0" indent="0" rtl="0">
              <a:spcBef>
                <a:spcPts val="0"/>
              </a:spcBef>
              <a:spcAft>
                <a:spcPts val="0"/>
              </a:spcAft>
              <a:buNone/>
            </a:pPr>
            <a:r>
              <a:rPr lang="vi-VN" sz="2000" dirty="0">
                <a:latin typeface="Calibri" panose="020F0502020204030204" pitchFamily="34" charset="0"/>
                <a:cs typeface="Calibri" panose="020F0502020204030204" pitchFamily="34" charset="0"/>
              </a:rPr>
              <a:t>+Có các lỗi cũ đã được sửa</a:t>
            </a:r>
          </a:p>
          <a:p>
            <a:pPr marL="0" lvl="0" indent="0" rtl="0">
              <a:spcBef>
                <a:spcPts val="0"/>
              </a:spcBef>
              <a:spcAft>
                <a:spcPts val="0"/>
              </a:spcAft>
              <a:buNone/>
            </a:pPr>
            <a:r>
              <a:rPr lang="vi-VN" sz="2000" dirty="0">
                <a:latin typeface="Calibri" panose="020F0502020204030204" pitchFamily="34" charset="0"/>
                <a:cs typeface="Calibri" panose="020F0502020204030204" pitchFamily="34" charset="0"/>
              </a:rPr>
              <a:t>+Lỗi mới đã được thêm vào</a:t>
            </a:r>
          </a:p>
          <a:p>
            <a:pPr marL="0" lvl="0" indent="0" rtl="0">
              <a:spcBef>
                <a:spcPts val="0"/>
              </a:spcBef>
              <a:spcAft>
                <a:spcPts val="0"/>
              </a:spcAft>
              <a:buNone/>
            </a:pPr>
            <a:r>
              <a:rPr lang="vi-VN" sz="2000" dirty="0">
                <a:latin typeface="Calibri" panose="020F0502020204030204" pitchFamily="34" charset="0"/>
                <a:cs typeface="Calibri" panose="020F0502020204030204" pitchFamily="34" charset="0"/>
              </a:rPr>
              <a:t>+Các tính năng mới được thêm vào</a:t>
            </a:r>
          </a:p>
          <a:p>
            <a:pPr marL="0" lvl="0" indent="0" rtl="0">
              <a:spcBef>
                <a:spcPts val="0"/>
              </a:spcBef>
              <a:spcAft>
                <a:spcPts val="0"/>
              </a:spcAft>
              <a:buNone/>
            </a:pPr>
            <a:r>
              <a:rPr lang="vi-VN" sz="2000" dirty="0">
                <a:latin typeface="Calibri" panose="020F0502020204030204" pitchFamily="34" charset="0"/>
                <a:cs typeface="Calibri" panose="020F0502020204030204" pitchFamily="34" charset="0"/>
              </a:rPr>
              <a:t>+Các tùy chọn cấu hình mới hoặc thay đổi ý nghĩa của việc cấu hình cũ</a:t>
            </a:r>
          </a:p>
          <a:p>
            <a:pPr marL="0" lvl="0" indent="0" rtl="0">
              <a:spcBef>
                <a:spcPts val="0"/>
              </a:spcBef>
              <a:spcAft>
                <a:spcPts val="0"/>
              </a:spcAft>
              <a:buNone/>
            </a:pPr>
            <a:r>
              <a:rPr lang="vi-VN" sz="2000" dirty="0">
                <a:latin typeface="Calibri" panose="020F0502020204030204" pitchFamily="34" charset="0"/>
                <a:cs typeface="Calibri" panose="020F0502020204030204" pitchFamily="34" charset="0"/>
              </a:rPr>
              <a:t>+Các thay đổi không tương thích có thể đã được ra</a:t>
            </a:r>
          </a:p>
          <a:p>
            <a:pPr marL="0" lvl="0" indent="0" rtl="0">
              <a:spcBef>
                <a:spcPts val="0"/>
              </a:spcBef>
              <a:spcAft>
                <a:spcPts val="0"/>
              </a:spcAft>
              <a:buNone/>
            </a:pPr>
            <a:endParaRPr lang="vi-VN" sz="2000" dirty="0">
              <a:latin typeface="Calibri" panose="020F0502020204030204" pitchFamily="34" charset="0"/>
              <a:cs typeface="Calibri" panose="020F0502020204030204" pitchFamily="34" charset="0"/>
            </a:endParaRPr>
          </a:p>
        </p:txBody>
      </p:sp>
      <p:sp>
        <p:nvSpPr>
          <p:cNvPr id="442" name="Google Shape;442;p42"/>
          <p:cNvSpPr/>
          <p:nvPr/>
        </p:nvSpPr>
        <p:spPr>
          <a:xfrm>
            <a:off x="1808500" y="397322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3" name="Google Shape;443;p42"/>
          <p:cNvGrpSpPr/>
          <p:nvPr/>
        </p:nvGrpSpPr>
        <p:grpSpPr>
          <a:xfrm>
            <a:off x="-767125" y="-386250"/>
            <a:ext cx="2903502" cy="3425609"/>
            <a:chOff x="-767125" y="-386250"/>
            <a:chExt cx="2903502" cy="3425609"/>
          </a:xfrm>
        </p:grpSpPr>
        <p:pic>
          <p:nvPicPr>
            <p:cNvPr id="444" name="Google Shape;444;p42"/>
            <p:cNvPicPr preferRelativeResize="0"/>
            <p:nvPr/>
          </p:nvPicPr>
          <p:blipFill>
            <a:blip r:embed="rId3">
              <a:alphaModFix/>
            </a:blip>
            <a:stretch>
              <a:fillRect/>
            </a:stretch>
          </p:blipFill>
          <p:spPr>
            <a:xfrm>
              <a:off x="-767125" y="-386250"/>
              <a:ext cx="2575637" cy="2554355"/>
            </a:xfrm>
            <a:prstGeom prst="rect">
              <a:avLst/>
            </a:prstGeom>
            <a:noFill/>
            <a:ln>
              <a:noFill/>
            </a:ln>
          </p:spPr>
        </p:pic>
        <p:grpSp>
          <p:nvGrpSpPr>
            <p:cNvPr id="445" name="Google Shape;445;p42"/>
            <p:cNvGrpSpPr/>
            <p:nvPr/>
          </p:nvGrpSpPr>
          <p:grpSpPr>
            <a:xfrm>
              <a:off x="-361187" y="541794"/>
              <a:ext cx="2497564" cy="2497564"/>
              <a:chOff x="5446496" y="514616"/>
              <a:chExt cx="3283677" cy="3283677"/>
            </a:xfrm>
          </p:grpSpPr>
          <p:sp>
            <p:nvSpPr>
              <p:cNvPr id="446" name="Google Shape;446;p42"/>
              <p:cNvSpPr/>
              <p:nvPr/>
            </p:nvSpPr>
            <p:spPr>
              <a:xfrm>
                <a:off x="5446496" y="515094"/>
                <a:ext cx="3283677" cy="3283199"/>
              </a:xfrm>
              <a:custGeom>
                <a:avLst/>
                <a:gdLst/>
                <a:ahLst/>
                <a:cxnLst/>
                <a:rect l="l" t="t" r="r" b="b"/>
                <a:pathLst>
                  <a:path w="82463" h="82451" fill="none" extrusionOk="0">
                    <a:moveTo>
                      <a:pt x="78724" y="24063"/>
                    </a:moveTo>
                    <a:cubicBezTo>
                      <a:pt x="79558" y="26503"/>
                      <a:pt x="80022" y="29123"/>
                      <a:pt x="80022" y="31849"/>
                    </a:cubicBezTo>
                    <a:cubicBezTo>
                      <a:pt x="80022" y="45077"/>
                      <a:pt x="69306" y="55793"/>
                      <a:pt x="56078" y="55793"/>
                    </a:cubicBezTo>
                    <a:cubicBezTo>
                      <a:pt x="42839" y="55793"/>
                      <a:pt x="32123" y="45077"/>
                      <a:pt x="32123" y="31849"/>
                    </a:cubicBezTo>
                    <a:cubicBezTo>
                      <a:pt x="32123" y="18622"/>
                      <a:pt x="42839" y="7906"/>
                      <a:pt x="56078" y="7906"/>
                    </a:cubicBezTo>
                    <a:cubicBezTo>
                      <a:pt x="62579" y="7906"/>
                      <a:pt x="68473" y="10513"/>
                      <a:pt x="72783" y="14704"/>
                    </a:cubicBezTo>
                    <a:cubicBezTo>
                      <a:pt x="65222" y="5715"/>
                      <a:pt x="53888" y="0"/>
                      <a:pt x="41219" y="0"/>
                    </a:cubicBezTo>
                    <a:cubicBezTo>
                      <a:pt x="18455" y="0"/>
                      <a:pt x="0" y="18455"/>
                      <a:pt x="0" y="41231"/>
                    </a:cubicBezTo>
                    <a:cubicBezTo>
                      <a:pt x="0" y="63996"/>
                      <a:pt x="18455" y="82451"/>
                      <a:pt x="41219" y="82451"/>
                    </a:cubicBezTo>
                    <a:cubicBezTo>
                      <a:pt x="63996" y="82451"/>
                      <a:pt x="82451" y="63996"/>
                      <a:pt x="82451" y="41231"/>
                    </a:cubicBezTo>
                    <a:cubicBezTo>
                      <a:pt x="82463" y="35100"/>
                      <a:pt x="81117" y="29290"/>
                      <a:pt x="78724" y="24063"/>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7" name="Google Shape;447;p42"/>
              <p:cNvGrpSpPr/>
              <p:nvPr/>
            </p:nvGrpSpPr>
            <p:grpSpPr>
              <a:xfrm>
                <a:off x="5446496" y="514616"/>
                <a:ext cx="3283199" cy="3283677"/>
                <a:chOff x="5332046" y="541803"/>
                <a:chExt cx="3283199" cy="3283677"/>
              </a:xfrm>
            </p:grpSpPr>
            <p:sp>
              <p:nvSpPr>
                <p:cNvPr id="448" name="Google Shape;448;p42"/>
                <p:cNvSpPr/>
                <p:nvPr/>
              </p:nvSpPr>
              <p:spPr>
                <a:xfrm>
                  <a:off x="5332046" y="541803"/>
                  <a:ext cx="3283199" cy="3283199"/>
                </a:xfrm>
                <a:custGeom>
                  <a:avLst/>
                  <a:gdLst/>
                  <a:ahLst/>
                  <a:cxnLst/>
                  <a:rect l="l" t="t" r="r" b="b"/>
                  <a:pathLst>
                    <a:path w="82451" h="82451" fill="none" extrusionOk="0">
                      <a:moveTo>
                        <a:pt x="82451" y="41220"/>
                      </a:moveTo>
                      <a:cubicBezTo>
                        <a:pt x="82451" y="63996"/>
                        <a:pt x="63984" y="82451"/>
                        <a:pt x="41219" y="82451"/>
                      </a:cubicBezTo>
                      <a:cubicBezTo>
                        <a:pt x="18455" y="82451"/>
                        <a:pt x="0" y="63996"/>
                        <a:pt x="0" y="41220"/>
                      </a:cubicBezTo>
                      <a:cubicBezTo>
                        <a:pt x="0" y="18455"/>
                        <a:pt x="18455" y="0"/>
                        <a:pt x="41219" y="0"/>
                      </a:cubicBezTo>
                      <a:cubicBezTo>
                        <a:pt x="63984" y="0"/>
                        <a:pt x="82451" y="18455"/>
                        <a:pt x="82451" y="41220"/>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42"/>
                <p:cNvSpPr/>
                <p:nvPr/>
              </p:nvSpPr>
              <p:spPr>
                <a:xfrm>
                  <a:off x="5335829" y="2300254"/>
                  <a:ext cx="416278" cy="109067"/>
                </a:xfrm>
                <a:custGeom>
                  <a:avLst/>
                  <a:gdLst/>
                  <a:ahLst/>
                  <a:cxnLst/>
                  <a:rect l="l" t="t" r="r" b="b"/>
                  <a:pathLst>
                    <a:path w="10454" h="2739" extrusionOk="0">
                      <a:moveTo>
                        <a:pt x="0" y="1"/>
                      </a:moveTo>
                      <a:cubicBezTo>
                        <a:pt x="60" y="917"/>
                        <a:pt x="167" y="1822"/>
                        <a:pt x="286" y="2739"/>
                      </a:cubicBezTo>
                      <a:lnTo>
                        <a:pt x="9085" y="2739"/>
                      </a:lnTo>
                      <a:cubicBezTo>
                        <a:pt x="9847" y="2739"/>
                        <a:pt x="10454" y="2120"/>
                        <a:pt x="10454" y="1370"/>
                      </a:cubicBezTo>
                      <a:cubicBezTo>
                        <a:pt x="10454" y="608"/>
                        <a:pt x="9847" y="1"/>
                        <a:pt x="90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 name="Google Shape;450;p42"/>
                <p:cNvSpPr/>
                <p:nvPr/>
              </p:nvSpPr>
              <p:spPr>
                <a:xfrm>
                  <a:off x="5540623" y="541803"/>
                  <a:ext cx="3074144" cy="2832357"/>
                </a:xfrm>
                <a:custGeom>
                  <a:avLst/>
                  <a:gdLst/>
                  <a:ahLst/>
                  <a:cxnLst/>
                  <a:rect l="l" t="t" r="r" b="b"/>
                  <a:pathLst>
                    <a:path w="77201" h="71129" fill="none" extrusionOk="0">
                      <a:moveTo>
                        <a:pt x="24849" y="1512"/>
                      </a:moveTo>
                      <a:lnTo>
                        <a:pt x="24849" y="1560"/>
                      </a:lnTo>
                      <a:cubicBezTo>
                        <a:pt x="24849" y="3513"/>
                        <a:pt x="26433" y="5072"/>
                        <a:pt x="28361" y="5072"/>
                      </a:cubicBezTo>
                      <a:lnTo>
                        <a:pt x="31683" y="5072"/>
                      </a:lnTo>
                      <a:cubicBezTo>
                        <a:pt x="33731" y="5072"/>
                        <a:pt x="35386" y="6739"/>
                        <a:pt x="35386" y="8775"/>
                      </a:cubicBezTo>
                      <a:cubicBezTo>
                        <a:pt x="35386" y="10835"/>
                        <a:pt x="33719" y="12490"/>
                        <a:pt x="31683" y="12490"/>
                      </a:cubicBezTo>
                      <a:lnTo>
                        <a:pt x="6406" y="12490"/>
                      </a:lnTo>
                      <a:cubicBezTo>
                        <a:pt x="3918" y="15050"/>
                        <a:pt x="1751" y="17931"/>
                        <a:pt x="1" y="21086"/>
                      </a:cubicBezTo>
                      <a:lnTo>
                        <a:pt x="13312" y="21086"/>
                      </a:lnTo>
                      <a:cubicBezTo>
                        <a:pt x="15800" y="21086"/>
                        <a:pt x="17813" y="23098"/>
                        <a:pt x="17813" y="25587"/>
                      </a:cubicBezTo>
                      <a:cubicBezTo>
                        <a:pt x="17813" y="28063"/>
                        <a:pt x="15800" y="30075"/>
                        <a:pt x="13312" y="30075"/>
                      </a:cubicBezTo>
                      <a:lnTo>
                        <a:pt x="5894" y="30075"/>
                      </a:lnTo>
                      <a:cubicBezTo>
                        <a:pt x="3406" y="30075"/>
                        <a:pt x="1394" y="32088"/>
                        <a:pt x="1394" y="34576"/>
                      </a:cubicBezTo>
                      <a:cubicBezTo>
                        <a:pt x="1394" y="37052"/>
                        <a:pt x="3406" y="39065"/>
                        <a:pt x="5894" y="39065"/>
                      </a:cubicBezTo>
                      <a:lnTo>
                        <a:pt x="21515" y="39065"/>
                      </a:lnTo>
                      <a:cubicBezTo>
                        <a:pt x="24432" y="39065"/>
                        <a:pt x="26790" y="41434"/>
                        <a:pt x="26790" y="44339"/>
                      </a:cubicBezTo>
                      <a:cubicBezTo>
                        <a:pt x="26790" y="47256"/>
                        <a:pt x="24421" y="49602"/>
                        <a:pt x="21515" y="49602"/>
                      </a:cubicBezTo>
                      <a:lnTo>
                        <a:pt x="18586" y="49602"/>
                      </a:lnTo>
                      <a:cubicBezTo>
                        <a:pt x="16431" y="49602"/>
                        <a:pt x="14669" y="51364"/>
                        <a:pt x="14669" y="53519"/>
                      </a:cubicBezTo>
                      <a:cubicBezTo>
                        <a:pt x="14669" y="55674"/>
                        <a:pt x="16431" y="57436"/>
                        <a:pt x="18586" y="57436"/>
                      </a:cubicBezTo>
                      <a:lnTo>
                        <a:pt x="35005" y="57436"/>
                      </a:lnTo>
                      <a:cubicBezTo>
                        <a:pt x="37386" y="57436"/>
                        <a:pt x="39303" y="59353"/>
                        <a:pt x="39303" y="61734"/>
                      </a:cubicBezTo>
                      <a:cubicBezTo>
                        <a:pt x="39303" y="64115"/>
                        <a:pt x="37386" y="66032"/>
                        <a:pt x="35005" y="66032"/>
                      </a:cubicBezTo>
                      <a:lnTo>
                        <a:pt x="32064" y="66032"/>
                      </a:lnTo>
                      <a:cubicBezTo>
                        <a:pt x="30671" y="66032"/>
                        <a:pt x="29528" y="67163"/>
                        <a:pt x="29528" y="68580"/>
                      </a:cubicBezTo>
                      <a:cubicBezTo>
                        <a:pt x="29528" y="69973"/>
                        <a:pt x="30647" y="71128"/>
                        <a:pt x="32064" y="71128"/>
                      </a:cubicBezTo>
                      <a:lnTo>
                        <a:pt x="64366" y="71128"/>
                      </a:lnTo>
                      <a:cubicBezTo>
                        <a:pt x="72260" y="63603"/>
                        <a:pt x="77201" y="52995"/>
                        <a:pt x="77201" y="41220"/>
                      </a:cubicBezTo>
                      <a:cubicBezTo>
                        <a:pt x="77201" y="35100"/>
                        <a:pt x="75867" y="29290"/>
                        <a:pt x="73474" y="24063"/>
                      </a:cubicBezTo>
                      <a:cubicBezTo>
                        <a:pt x="74308" y="26504"/>
                        <a:pt x="74772" y="29123"/>
                        <a:pt x="74772" y="31849"/>
                      </a:cubicBezTo>
                      <a:cubicBezTo>
                        <a:pt x="74772" y="45077"/>
                        <a:pt x="64056" y="55793"/>
                        <a:pt x="50817" y="55793"/>
                      </a:cubicBezTo>
                      <a:cubicBezTo>
                        <a:pt x="37589" y="55793"/>
                        <a:pt x="26873" y="45077"/>
                        <a:pt x="26873" y="31849"/>
                      </a:cubicBezTo>
                      <a:cubicBezTo>
                        <a:pt x="26873" y="18622"/>
                        <a:pt x="37589" y="7906"/>
                        <a:pt x="50817" y="7906"/>
                      </a:cubicBezTo>
                      <a:cubicBezTo>
                        <a:pt x="57329" y="7906"/>
                        <a:pt x="63211" y="10490"/>
                        <a:pt x="67533" y="14705"/>
                      </a:cubicBezTo>
                      <a:cubicBezTo>
                        <a:pt x="59973" y="5715"/>
                        <a:pt x="48626" y="0"/>
                        <a:pt x="35970" y="0"/>
                      </a:cubicBezTo>
                      <a:cubicBezTo>
                        <a:pt x="32124" y="0"/>
                        <a:pt x="28397" y="536"/>
                        <a:pt x="24849" y="1512"/>
                      </a:cubicBezTo>
                      <a:close/>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 name="Google Shape;451;p42"/>
                <p:cNvSpPr/>
                <p:nvPr/>
              </p:nvSpPr>
              <p:spPr>
                <a:xfrm>
                  <a:off x="6651482" y="3607346"/>
                  <a:ext cx="1139768" cy="218134"/>
                </a:xfrm>
                <a:custGeom>
                  <a:avLst/>
                  <a:gdLst/>
                  <a:ahLst/>
                  <a:cxnLst/>
                  <a:rect l="l" t="t" r="r" b="b"/>
                  <a:pathLst>
                    <a:path w="28623" h="5478" extrusionOk="0">
                      <a:moveTo>
                        <a:pt x="3989" y="1"/>
                      </a:moveTo>
                      <a:cubicBezTo>
                        <a:pt x="1834" y="1"/>
                        <a:pt x="83" y="1763"/>
                        <a:pt x="83" y="3918"/>
                      </a:cubicBezTo>
                      <a:cubicBezTo>
                        <a:pt x="83" y="4180"/>
                        <a:pt x="48" y="4442"/>
                        <a:pt x="0" y="4692"/>
                      </a:cubicBezTo>
                      <a:cubicBezTo>
                        <a:pt x="2620" y="5216"/>
                        <a:pt x="5322" y="5478"/>
                        <a:pt x="8084" y="5478"/>
                      </a:cubicBezTo>
                      <a:cubicBezTo>
                        <a:pt x="15562" y="5478"/>
                        <a:pt x="22586" y="3489"/>
                        <a:pt x="286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 name="Google Shape;452;p42"/>
                <p:cNvSpPr/>
                <p:nvPr/>
              </p:nvSpPr>
              <p:spPr>
                <a:xfrm>
                  <a:off x="6032759" y="3529139"/>
                  <a:ext cx="341377" cy="167881"/>
                </a:xfrm>
                <a:custGeom>
                  <a:avLst/>
                  <a:gdLst/>
                  <a:ahLst/>
                  <a:cxnLst/>
                  <a:rect l="l" t="t" r="r" b="b"/>
                  <a:pathLst>
                    <a:path w="8573" h="4216" extrusionOk="0">
                      <a:moveTo>
                        <a:pt x="0" y="0"/>
                      </a:moveTo>
                      <a:cubicBezTo>
                        <a:pt x="2370" y="1655"/>
                        <a:pt x="4930" y="3084"/>
                        <a:pt x="7620" y="4215"/>
                      </a:cubicBezTo>
                      <a:cubicBezTo>
                        <a:pt x="8216" y="3799"/>
                        <a:pt x="8573" y="3132"/>
                        <a:pt x="8573" y="2358"/>
                      </a:cubicBezTo>
                      <a:cubicBezTo>
                        <a:pt x="8573" y="1060"/>
                        <a:pt x="7525" y="0"/>
                        <a:pt x="62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 name="Google Shape;453;p42"/>
                <p:cNvSpPr/>
                <p:nvPr/>
              </p:nvSpPr>
              <p:spPr>
                <a:xfrm>
                  <a:off x="5388909" y="2611727"/>
                  <a:ext cx="1110421" cy="700792"/>
                </a:xfrm>
                <a:custGeom>
                  <a:avLst/>
                  <a:gdLst/>
                  <a:ahLst/>
                  <a:cxnLst/>
                  <a:rect l="l" t="t" r="r" b="b"/>
                  <a:pathLst>
                    <a:path w="27886" h="17599" extrusionOk="0">
                      <a:moveTo>
                        <a:pt x="1" y="1"/>
                      </a:moveTo>
                      <a:cubicBezTo>
                        <a:pt x="1799" y="6680"/>
                        <a:pt x="5240" y="12693"/>
                        <a:pt x="9859" y="17598"/>
                      </a:cubicBezTo>
                      <a:lnTo>
                        <a:pt x="24182" y="17598"/>
                      </a:lnTo>
                      <a:cubicBezTo>
                        <a:pt x="26230" y="17598"/>
                        <a:pt x="27885" y="15920"/>
                        <a:pt x="27885" y="13884"/>
                      </a:cubicBezTo>
                      <a:cubicBezTo>
                        <a:pt x="27873" y="11824"/>
                        <a:pt x="26218" y="10157"/>
                        <a:pt x="24170" y="10157"/>
                      </a:cubicBezTo>
                      <a:lnTo>
                        <a:pt x="15753" y="10157"/>
                      </a:lnTo>
                      <a:cubicBezTo>
                        <a:pt x="12943" y="10157"/>
                        <a:pt x="10681" y="7871"/>
                        <a:pt x="10681" y="5073"/>
                      </a:cubicBezTo>
                      <a:cubicBezTo>
                        <a:pt x="10681" y="2275"/>
                        <a:pt x="8407" y="1"/>
                        <a:pt x="560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43"/>
          <p:cNvSpPr txBox="1">
            <a:spLocks noGrp="1"/>
          </p:cNvSpPr>
          <p:nvPr>
            <p:ph type="title"/>
          </p:nvPr>
        </p:nvSpPr>
        <p:spPr>
          <a:xfrm>
            <a:off x="446128" y="499816"/>
            <a:ext cx="7797759" cy="67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atin typeface="Times New Roman" panose="02020603050405020304" pitchFamily="18" charset="0"/>
                <a:cs typeface="Times New Roman" panose="02020603050405020304" pitchFamily="18" charset="0"/>
              </a:rPr>
              <a:t>3</a:t>
            </a:r>
            <a:r>
              <a:rPr lang="vi-VN">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Chiến lược đơn giản</a:t>
            </a:r>
            <a:endParaRPr lang="en-US" dirty="0">
              <a:latin typeface="Times New Roman" panose="02020603050405020304" pitchFamily="18" charset="0"/>
              <a:cs typeface="Times New Roman" panose="02020603050405020304" pitchFamily="18" charset="0"/>
            </a:endParaRPr>
          </a:p>
        </p:txBody>
      </p:sp>
      <p:sp>
        <p:nvSpPr>
          <p:cNvPr id="459" name="Google Shape;459;p43"/>
          <p:cNvSpPr txBox="1">
            <a:spLocks noGrp="1"/>
          </p:cNvSpPr>
          <p:nvPr>
            <p:ph type="subTitle" idx="1"/>
          </p:nvPr>
        </p:nvSpPr>
        <p:spPr>
          <a:xfrm>
            <a:off x="92973" y="1262293"/>
            <a:ext cx="6055908" cy="6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vi-VN" sz="2800" b="0" i="0" dirty="0">
                <a:solidFill>
                  <a:srgbClr val="FFFFFF"/>
                </a:solidFill>
                <a:effectLst/>
                <a:latin typeface="Calibri" panose="020F0502020204030204" pitchFamily="34" charset="0"/>
                <a:cs typeface="Calibri" panose="020F0502020204030204" pitchFamily="34" charset="0"/>
              </a:rPr>
              <a:t>Sự thay đổi sẽ theo mức tăng tiến của phiên bản.</a:t>
            </a:r>
          </a:p>
          <a:p>
            <a:pPr algn="l">
              <a:buFont typeface="Arial" panose="020B0604020202020204" pitchFamily="34" charset="0"/>
              <a:buChar char="•"/>
            </a:pPr>
            <a:r>
              <a:rPr lang="vi-VN" b="1" i="0" dirty="0">
                <a:solidFill>
                  <a:schemeClr val="bg2"/>
                </a:solidFill>
                <a:effectLst/>
                <a:latin typeface="Calibri" panose="020F0502020204030204" pitchFamily="34" charset="0"/>
                <a:cs typeface="Calibri" panose="020F0502020204030204" pitchFamily="34" charset="0"/>
              </a:rPr>
              <a:t>Chỉ số vi mô (</a:t>
            </a:r>
            <a:r>
              <a:rPr lang="vi-VN" b="1" i="0" dirty="0" err="1">
                <a:solidFill>
                  <a:schemeClr val="bg2"/>
                </a:solidFill>
                <a:effectLst/>
                <a:latin typeface="Calibri" panose="020F0502020204030204" pitchFamily="34" charset="0"/>
                <a:cs typeface="Calibri" panose="020F0502020204030204" pitchFamily="34" charset="0"/>
              </a:rPr>
              <a:t>Micro</a:t>
            </a:r>
            <a:r>
              <a:rPr lang="vi-VN" b="1" i="0" dirty="0">
                <a:solidFill>
                  <a:schemeClr val="bg2"/>
                </a:solidFill>
                <a:effectLst/>
                <a:latin typeface="Calibri" panose="020F0502020204030204" pitchFamily="34" charset="0"/>
                <a:cs typeface="Calibri" panose="020F0502020204030204" pitchFamily="34" charset="0"/>
              </a:rPr>
              <a:t>)</a:t>
            </a:r>
            <a:r>
              <a:rPr lang="vi-VN" b="0" i="0" dirty="0">
                <a:solidFill>
                  <a:schemeClr val="bg2"/>
                </a:solidFill>
                <a:effectLst/>
                <a:latin typeface="Calibri" panose="020F0502020204030204" pitchFamily="34" charset="0"/>
                <a:cs typeface="Calibri" panose="020F0502020204030204" pitchFamily="34" charset="0"/>
              </a:rPr>
              <a:t>: Khi chỉ số cuối cùng tăng lên (ví dụ từ 2.1.2 đến 2.1.4), điều này cho thấy các bản sửa lỗi đã được thực hiện. Không có tính năng mới nào được thêm vào; thay vào đó, các vấn đề kỹ thuật hoặc lỗi nhỏ đã được khắc phục.</a:t>
            </a:r>
          </a:p>
          <a:p>
            <a:pPr algn="l">
              <a:buFont typeface="Arial" panose="020B0604020202020204" pitchFamily="34" charset="0"/>
              <a:buChar char="•"/>
            </a:pPr>
            <a:r>
              <a:rPr lang="vi-VN" b="1" i="0" dirty="0">
                <a:solidFill>
                  <a:schemeClr val="bg2"/>
                </a:solidFill>
                <a:effectLst/>
                <a:latin typeface="Calibri" panose="020F0502020204030204" pitchFamily="34" charset="0"/>
                <a:cs typeface="Calibri" panose="020F0502020204030204" pitchFamily="34" charset="0"/>
              </a:rPr>
              <a:t>Chỉ số phụ (</a:t>
            </a:r>
            <a:r>
              <a:rPr lang="vi-VN" b="1" i="0" dirty="0" err="1">
                <a:solidFill>
                  <a:schemeClr val="bg2"/>
                </a:solidFill>
                <a:effectLst/>
                <a:latin typeface="Calibri" panose="020F0502020204030204" pitchFamily="34" charset="0"/>
                <a:cs typeface="Calibri" panose="020F0502020204030204" pitchFamily="34" charset="0"/>
              </a:rPr>
              <a:t>Minor</a:t>
            </a:r>
            <a:r>
              <a:rPr lang="vi-VN" b="1" i="0" dirty="0">
                <a:solidFill>
                  <a:schemeClr val="bg2"/>
                </a:solidFill>
                <a:effectLst/>
                <a:latin typeface="Calibri" panose="020F0502020204030204" pitchFamily="34" charset="0"/>
                <a:cs typeface="Calibri" panose="020F0502020204030204" pitchFamily="34" charset="0"/>
              </a:rPr>
              <a:t>)</a:t>
            </a:r>
            <a:r>
              <a:rPr lang="vi-VN" b="0" i="0" dirty="0">
                <a:solidFill>
                  <a:schemeClr val="bg2"/>
                </a:solidFill>
                <a:effectLst/>
                <a:latin typeface="Calibri" panose="020F0502020204030204" pitchFamily="34" charset="0"/>
                <a:cs typeface="Calibri" panose="020F0502020204030204" pitchFamily="34" charset="0"/>
              </a:rPr>
              <a:t>: Khi chỉ số giữa tăng lên (ví dụ từ 2.1.2 đến 2.2.1), điều này cho thấy có cải tiến về hiệu suất hoặc thêm các cải tiến nhỏ, nhưng không thay đổi cấu trúc chính của phần mềm.</a:t>
            </a:r>
          </a:p>
          <a:p>
            <a:pPr algn="l">
              <a:buFont typeface="Arial" panose="020B0604020202020204" pitchFamily="34" charset="0"/>
              <a:buChar char="•"/>
            </a:pPr>
            <a:r>
              <a:rPr lang="vi-VN" b="1" i="0" dirty="0">
                <a:solidFill>
                  <a:schemeClr val="bg2"/>
                </a:solidFill>
                <a:effectLst/>
                <a:latin typeface="Calibri" panose="020F0502020204030204" pitchFamily="34" charset="0"/>
                <a:cs typeface="Calibri" panose="020F0502020204030204" pitchFamily="34" charset="0"/>
              </a:rPr>
              <a:t>Chỉ </a:t>
            </a:r>
            <a:r>
              <a:rPr lang="vi-VN" b="1" i="0">
                <a:solidFill>
                  <a:schemeClr val="bg2"/>
                </a:solidFill>
                <a:effectLst/>
                <a:latin typeface="Calibri" panose="020F0502020204030204" pitchFamily="34" charset="0"/>
                <a:cs typeface="Calibri" panose="020F0502020204030204" pitchFamily="34" charset="0"/>
              </a:rPr>
              <a:t>số </a:t>
            </a:r>
            <a:r>
              <a:rPr lang="en-US" b="1" i="0">
                <a:solidFill>
                  <a:schemeClr val="bg2"/>
                </a:solidFill>
                <a:effectLst/>
                <a:latin typeface="Calibri" panose="020F0502020204030204" pitchFamily="34" charset="0"/>
                <a:cs typeface="Calibri" panose="020F0502020204030204" pitchFamily="34" charset="0"/>
              </a:rPr>
              <a:t>chính</a:t>
            </a:r>
            <a:r>
              <a:rPr lang="vi-VN" b="1" i="0">
                <a:solidFill>
                  <a:schemeClr val="bg2"/>
                </a:solidFill>
                <a:effectLst/>
                <a:latin typeface="Calibri" panose="020F0502020204030204" pitchFamily="34" charset="0"/>
                <a:cs typeface="Calibri" panose="020F0502020204030204" pitchFamily="34" charset="0"/>
              </a:rPr>
              <a:t> </a:t>
            </a:r>
            <a:r>
              <a:rPr lang="vi-VN" b="1" i="0" dirty="0">
                <a:solidFill>
                  <a:schemeClr val="bg2"/>
                </a:solidFill>
                <a:effectLst/>
                <a:latin typeface="Calibri" panose="020F0502020204030204" pitchFamily="34" charset="0"/>
                <a:cs typeface="Calibri" panose="020F0502020204030204" pitchFamily="34" charset="0"/>
              </a:rPr>
              <a:t>(</a:t>
            </a:r>
            <a:r>
              <a:rPr lang="vi-VN" b="1" i="0" dirty="0" err="1">
                <a:solidFill>
                  <a:schemeClr val="bg2"/>
                </a:solidFill>
                <a:effectLst/>
                <a:latin typeface="Calibri" panose="020F0502020204030204" pitchFamily="34" charset="0"/>
                <a:cs typeface="Calibri" panose="020F0502020204030204" pitchFamily="34" charset="0"/>
              </a:rPr>
              <a:t>Major</a:t>
            </a:r>
            <a:r>
              <a:rPr lang="vi-VN" b="1" i="0" dirty="0">
                <a:solidFill>
                  <a:schemeClr val="bg2"/>
                </a:solidFill>
                <a:effectLst/>
                <a:latin typeface="Calibri" panose="020F0502020204030204" pitchFamily="34" charset="0"/>
                <a:cs typeface="Calibri" panose="020F0502020204030204" pitchFamily="34" charset="0"/>
              </a:rPr>
              <a:t>)</a:t>
            </a:r>
            <a:r>
              <a:rPr lang="vi-VN" b="0" i="0" dirty="0">
                <a:solidFill>
                  <a:schemeClr val="bg2"/>
                </a:solidFill>
                <a:effectLst/>
                <a:latin typeface="Calibri" panose="020F0502020204030204" pitchFamily="34" charset="0"/>
                <a:cs typeface="Calibri" panose="020F0502020204030204" pitchFamily="34" charset="0"/>
              </a:rPr>
              <a:t>: Khi chỉ số đầu tiên tăng lên (ví dụ từ 2.1.2 đến 3.1.1), điều này cho thấy có sự thay đổi lớn, bao gồm việc thêm các chức năng mới và có thể thay đổi cách thức hoạt động của phần mềm.</a:t>
            </a:r>
          </a:p>
          <a:p>
            <a:pPr marL="0" lvl="0" indent="0" algn="l" rtl="0">
              <a:spcBef>
                <a:spcPts val="0"/>
              </a:spcBef>
              <a:spcAft>
                <a:spcPts val="0"/>
              </a:spcAft>
              <a:buClr>
                <a:schemeClr val="dk1"/>
              </a:buClr>
              <a:buSzPts val="1100"/>
              <a:buFont typeface="Arial"/>
              <a:buNone/>
            </a:pPr>
            <a:endParaRPr dirty="0">
              <a:latin typeface="Calibri" panose="020F0502020204030204" pitchFamily="34" charset="0"/>
              <a:cs typeface="Calibri" panose="020F0502020204030204" pitchFamily="34" charset="0"/>
            </a:endParaRPr>
          </a:p>
        </p:txBody>
      </p:sp>
      <p:sp>
        <p:nvSpPr>
          <p:cNvPr id="460" name="Google Shape;460;p43"/>
          <p:cNvSpPr/>
          <p:nvPr/>
        </p:nvSpPr>
        <p:spPr>
          <a:xfrm>
            <a:off x="7974575" y="1111475"/>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4098" name="Picture 2" descr="Trao đổi về lãnh đạo và quản lý trong doanh nghiệp - Tạp chí Tài chính">
            <a:extLst>
              <a:ext uri="{FF2B5EF4-FFF2-40B4-BE49-F238E27FC236}">
                <a16:creationId xmlns:a16="http://schemas.microsoft.com/office/drawing/2014/main" id="{C386D696-9448-EB8C-32E4-02D1B2BC4D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8881" y="1939693"/>
            <a:ext cx="2832537" cy="18633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44"/>
          <p:cNvSpPr txBox="1">
            <a:spLocks noGrp="1"/>
          </p:cNvSpPr>
          <p:nvPr>
            <p:ph type="title"/>
          </p:nvPr>
        </p:nvSpPr>
        <p:spPr>
          <a:xfrm>
            <a:off x="625234" y="758958"/>
            <a:ext cx="771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Calibri" panose="020F0502020204030204" pitchFamily="34" charset="0"/>
                <a:cs typeface="Calibri" panose="020F0502020204030204" pitchFamily="34" charset="0"/>
              </a:rPr>
              <a:t>4</a:t>
            </a:r>
            <a:r>
              <a:rPr lang="vi-VN">
                <a:latin typeface="Calibri" panose="020F0502020204030204" pitchFamily="34" charset="0"/>
                <a:cs typeface="Calibri" panose="020F0502020204030204" pitchFamily="34" charset="0"/>
              </a:rPr>
              <a:t>.</a:t>
            </a:r>
            <a:r>
              <a:rPr lang="en-US">
                <a:latin typeface="Calibri" panose="020F0502020204030204" pitchFamily="34" charset="0"/>
                <a:cs typeface="Calibri" panose="020F0502020204030204" pitchFamily="34" charset="0"/>
              </a:rPr>
              <a:t> </a:t>
            </a:r>
            <a:r>
              <a:rPr lang="vi-VN">
                <a:latin typeface="Calibri" panose="020F0502020204030204" pitchFamily="34" charset="0"/>
                <a:cs typeface="Calibri" panose="020F0502020204030204" pitchFamily="34" charset="0"/>
              </a:rPr>
              <a:t>Chiến </a:t>
            </a:r>
            <a:r>
              <a:rPr lang="vi-VN" dirty="0">
                <a:latin typeface="Calibri" panose="020F0502020204030204" pitchFamily="34" charset="0"/>
                <a:cs typeface="Calibri" panose="020F0502020204030204" pitchFamily="34" charset="0"/>
              </a:rPr>
              <a:t>lược chẵn/lẽ</a:t>
            </a:r>
            <a:endParaRPr lang="en-US"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CFF3B7BF-E8C1-7599-5F11-3BED0FECC24F}"/>
              </a:ext>
            </a:extLst>
          </p:cNvPr>
          <p:cNvSpPr txBox="1"/>
          <p:nvPr/>
        </p:nvSpPr>
        <p:spPr>
          <a:xfrm>
            <a:off x="1251679" y="1783830"/>
            <a:ext cx="6843009" cy="2462213"/>
          </a:xfrm>
          <a:prstGeom prst="rect">
            <a:avLst/>
          </a:prstGeom>
          <a:noFill/>
        </p:spPr>
        <p:txBody>
          <a:bodyPr wrap="square" rtlCol="0">
            <a:spAutoFit/>
          </a:bodyPr>
          <a:lstStyle/>
          <a:p>
            <a:pPr marL="0" marR="0" lvl="0" indent="0" algn="l" defTabSz="914400" rtl="0" eaLnBrk="1" fontAlgn="auto" latinLnBrk="0" hangingPunct="1">
              <a:spcBef>
                <a:spcPts val="0"/>
              </a:spcBef>
              <a:spcAft>
                <a:spcPts val="0"/>
              </a:spcAft>
              <a:buClr>
                <a:srgbClr val="000000"/>
              </a:buClr>
              <a:buSzTx/>
              <a:buFont typeface="Arial"/>
              <a:buNone/>
              <a:tabLst/>
              <a:defRPr/>
            </a:pPr>
            <a:r>
              <a:rPr kumimoji="0" lang="vi-VN" sz="2800" b="1" i="0" u="none" strike="noStrike" kern="0" cap="none" spc="0" normalizeH="0" baseline="0" noProof="0">
                <a:ln>
                  <a:noFill/>
                </a:ln>
                <a:solidFill>
                  <a:srgbClr val="FFFFFF"/>
                </a:solidFill>
                <a:effectLst/>
                <a:uLnTx/>
                <a:uFillTx/>
                <a:latin typeface="Calibri" panose="020F0502020204030204" pitchFamily="34" charset="0"/>
                <a:ea typeface="Times New Roman" panose="02020603050405020304" pitchFamily="18" charset="0"/>
                <a:cs typeface="Calibri" panose="020F0502020204030204" pitchFamily="34" charset="0"/>
                <a:sym typeface="Arial"/>
              </a:rPr>
              <a:t>- Một số dự án sử dụng tính chẳn lẽ của thành phần số phụ để biểu thị tính ổn định, chẵn là ổn định, lẻ là không ổn định</a:t>
            </a:r>
          </a:p>
          <a:p>
            <a:pPr marL="0" marR="0" lvl="0" indent="0" algn="l" defTabSz="914400" rtl="0" eaLnBrk="1" fontAlgn="auto" latinLnBrk="0" hangingPunct="1">
              <a:spcBef>
                <a:spcPts val="0"/>
              </a:spcBef>
              <a:spcAft>
                <a:spcPts val="0"/>
              </a:spcAft>
              <a:buClr>
                <a:srgbClr val="000000"/>
              </a:buClr>
              <a:buSzTx/>
              <a:buFont typeface="Arial"/>
              <a:buNone/>
              <a:tabLst/>
              <a:defRPr/>
            </a:pPr>
            <a:r>
              <a:rPr kumimoji="0" lang="vi-VN" sz="2800" b="1" i="0" u="none" strike="noStrike" kern="0" cap="none" spc="0" normalizeH="0" baseline="0" noProof="0">
                <a:ln>
                  <a:noFill/>
                </a:ln>
                <a:solidFill>
                  <a:srgbClr val="FFFFFF"/>
                </a:solidFill>
                <a:effectLst/>
                <a:uLnTx/>
                <a:uFillTx/>
                <a:latin typeface="Calibri" panose="020F0502020204030204" pitchFamily="34" charset="0"/>
                <a:ea typeface="Times New Roman" panose="02020603050405020304" pitchFamily="18" charset="0"/>
                <a:cs typeface="Calibri" panose="020F0502020204030204" pitchFamily="34" charset="0"/>
                <a:sym typeface="Arial"/>
              </a:rPr>
              <a:t>- Sự gia tăng về số vi mô, chính vẫn như chiến lược đơn giản</a:t>
            </a:r>
            <a:endParaRPr kumimoji="0" lang="en-US" sz="1800" b="0" i="0" u="none" strike="noStrike" kern="0" cap="none" spc="0" normalizeH="0" baseline="0" noProof="0">
              <a:ln>
                <a:noFill/>
              </a:ln>
              <a:solidFill>
                <a:srgbClr val="000000"/>
              </a:solidFill>
              <a:effectLst/>
              <a:uLnTx/>
              <a:uFillTx/>
              <a:latin typeface="Calibri" panose="020F0502020204030204" pitchFamily="34" charset="0"/>
              <a:ea typeface="Times New Roman" panose="02020603050405020304" pitchFamily="18" charset="0"/>
              <a:cs typeface="Calibri" panose="020F0502020204030204" pitchFamily="34" charset="0"/>
              <a:sym typeface="Arial"/>
            </a:endParaRPr>
          </a:p>
          <a:p>
            <a:pPr marL="0" marR="0" lvl="0" indent="0" algn="l" defTabSz="914400" rtl="0" eaLnBrk="1" fontAlgn="auto" latinLnBrk="0" hangingPunct="1">
              <a:spcBef>
                <a:spcPts val="0"/>
              </a:spcBef>
              <a:spcAft>
                <a:spcPts val="0"/>
              </a:spcAft>
              <a:buClr>
                <a:srgbClr val="000000"/>
              </a:buClr>
              <a:buSzTx/>
              <a:buFont typeface="Arial"/>
              <a:buNone/>
              <a:tabLst/>
              <a:defRPr/>
            </a:pPr>
            <a:endParaRPr kumimoji="0" lang="en-US"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2" name="Google Shape;460;p43">
            <a:extLst>
              <a:ext uri="{FF2B5EF4-FFF2-40B4-BE49-F238E27FC236}">
                <a16:creationId xmlns:a16="http://schemas.microsoft.com/office/drawing/2014/main" id="{CED958E9-EC85-5E59-B997-8E45D183D3B8}"/>
              </a:ext>
            </a:extLst>
          </p:cNvPr>
          <p:cNvSpPr/>
          <p:nvPr/>
        </p:nvSpPr>
        <p:spPr>
          <a:xfrm>
            <a:off x="3531163" y="4384542"/>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5"/>
          <p:cNvSpPr txBox="1">
            <a:spLocks noGrp="1"/>
          </p:cNvSpPr>
          <p:nvPr>
            <p:ph type="subTitle" idx="1"/>
          </p:nvPr>
        </p:nvSpPr>
        <p:spPr>
          <a:xfrm>
            <a:off x="715175" y="1368604"/>
            <a:ext cx="7713600" cy="2106511"/>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vi-VN" sz="20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a:t>
            </a:r>
            <a:r>
              <a:rPr lang="en-US" sz="20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 </a:t>
            </a: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Gồm </a:t>
            </a:r>
            <a:r>
              <a:rPr lang="vi-VN" sz="2200" dirty="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3 nhãn phổ biến </a:t>
            </a: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là </a:t>
            </a:r>
            <a:r>
              <a:rPr lang="en-US"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A</a:t>
            </a: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lpha,</a:t>
            </a:r>
            <a:r>
              <a:rPr lang="en-US"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 B</a:t>
            </a: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eta và </a:t>
            </a:r>
            <a:r>
              <a:rPr lang="vi-VN" sz="2200" dirty="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RC (</a:t>
            </a:r>
            <a:r>
              <a:rPr lang="vi-VN" sz="2200" dirty="0" err="1">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Release</a:t>
            </a:r>
            <a:r>
              <a:rPr lang="vi-VN" sz="2200" dirty="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 </a:t>
            </a:r>
            <a:r>
              <a:rPr lang="vi-VN" sz="2200" dirty="0" err="1">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Candidate</a:t>
            </a:r>
            <a:r>
              <a:rPr lang="vi-VN" sz="2200" dirty="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a:t>
            </a:r>
          </a:p>
          <a:p>
            <a:pPr marL="0" lvl="0" indent="0" algn="l" rtl="0">
              <a:lnSpc>
                <a:spcPct val="150000"/>
              </a:lnSpc>
              <a:spcBef>
                <a:spcPts val="0"/>
              </a:spcBef>
              <a:spcAft>
                <a:spcPts val="0"/>
              </a:spcAft>
              <a:buNone/>
            </a:pPr>
            <a:r>
              <a:rPr lang="vi-VN" sz="2200" dirty="0">
                <a:solidFill>
                  <a:schemeClr val="bg2"/>
                </a:solidFill>
                <a:latin typeface="Calibri" panose="020F0502020204030204" pitchFamily="34" charset="0"/>
                <a:ea typeface="Times New Roman" panose="02020603050405020304" pitchFamily="18" charset="0"/>
                <a:cs typeface="Calibri" panose="020F0502020204030204" pitchFamily="34" charset="0"/>
              </a:rPr>
              <a:t>+ </a:t>
            </a:r>
            <a:r>
              <a:rPr lang="vi-VN" sz="2200" dirty="0" err="1">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Alpha</a:t>
            </a:r>
            <a:r>
              <a:rPr lang="vi-VN" sz="2200" dirty="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 là bản dùng thử đầu tiên</a:t>
            </a:r>
            <a:r>
              <a:rPr lang="vi-VN" sz="2200" dirty="0">
                <a:solidFill>
                  <a:schemeClr val="bg2"/>
                </a:solidFill>
                <a:latin typeface="Calibri" panose="020F0502020204030204" pitchFamily="34" charset="0"/>
                <a:ea typeface="Times New Roman" panose="02020603050405020304" pitchFamily="18" charset="0"/>
                <a:cs typeface="Calibri" panose="020F0502020204030204" pitchFamily="34" charset="0"/>
              </a:rPr>
              <a:t> </a:t>
            </a:r>
          </a:p>
          <a:p>
            <a:pPr marL="0" lvl="0" indent="0" algn="l" rtl="0">
              <a:lnSpc>
                <a:spcPct val="150000"/>
              </a:lnSpc>
              <a:spcBef>
                <a:spcPts val="0"/>
              </a:spcBef>
              <a:spcAft>
                <a:spcPts val="0"/>
              </a:spcAft>
              <a:buNone/>
            </a:pPr>
            <a:r>
              <a:rPr lang="vi-VN" sz="2200">
                <a:solidFill>
                  <a:schemeClr val="bg2"/>
                </a:solidFill>
                <a:latin typeface="Calibri" panose="020F0502020204030204" pitchFamily="34" charset="0"/>
                <a:ea typeface="Times New Roman" panose="02020603050405020304" pitchFamily="18" charset="0"/>
                <a:cs typeface="Calibri" panose="020F0502020204030204" pitchFamily="34" charset="0"/>
              </a:rPr>
              <a:t>+</a:t>
            </a:r>
            <a:r>
              <a:rPr lang="en-US" sz="2200">
                <a:solidFill>
                  <a:schemeClr val="bg2"/>
                </a:solidFill>
                <a:latin typeface="Calibri" panose="020F0502020204030204" pitchFamily="34" charset="0"/>
                <a:ea typeface="Times New Roman" panose="02020603050405020304" pitchFamily="18" charset="0"/>
                <a:cs typeface="Calibri" panose="020F0502020204030204" pitchFamily="34" charset="0"/>
              </a:rPr>
              <a:t> </a:t>
            </a:r>
            <a:r>
              <a:rPr lang="vi-VN" sz="2200">
                <a:solidFill>
                  <a:schemeClr val="bg2"/>
                </a:solidFill>
                <a:latin typeface="Calibri" panose="020F0502020204030204" pitchFamily="34" charset="0"/>
                <a:ea typeface="Times New Roman" panose="02020603050405020304" pitchFamily="18" charset="0"/>
                <a:cs typeface="Calibri" panose="020F0502020204030204" pitchFamily="34" charset="0"/>
              </a:rPr>
              <a:t>B</a:t>
            </a: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eta </a:t>
            </a:r>
            <a:r>
              <a:rPr lang="vi-VN" sz="2200" dirty="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là phiên bản dùng thử để </a:t>
            </a:r>
            <a:r>
              <a:rPr lang="vi-VN" sz="2200" dirty="0" err="1">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test</a:t>
            </a:r>
            <a:r>
              <a:rPr lang="vi-VN" sz="2200" dirty="0">
                <a:solidFill>
                  <a:schemeClr val="bg2"/>
                </a:solidFill>
                <a:latin typeface="Calibri" panose="020F0502020204030204" pitchFamily="34" charset="0"/>
                <a:ea typeface="Times New Roman" panose="02020603050405020304" pitchFamily="18" charset="0"/>
                <a:cs typeface="Calibri" panose="020F0502020204030204" pitchFamily="34" charset="0"/>
              </a:rPr>
              <a:t> </a:t>
            </a:r>
            <a:r>
              <a:rPr lang="vi-VN" sz="2200" dirty="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lỗi </a:t>
            </a:r>
          </a:p>
          <a:p>
            <a:pPr marL="0" lvl="0" indent="0" algn="l" rtl="0">
              <a:lnSpc>
                <a:spcPct val="150000"/>
              </a:lnSpc>
              <a:spcBef>
                <a:spcPts val="0"/>
              </a:spcBef>
              <a:spcAft>
                <a:spcPts val="0"/>
              </a:spcAft>
              <a:buNone/>
            </a:pP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a:t>
            </a:r>
            <a:r>
              <a:rPr lang="en-US"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 </a:t>
            </a: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RC </a:t>
            </a:r>
            <a:r>
              <a:rPr lang="vi-VN" sz="2200" dirty="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là phiên bản dùng thử trước khi sản phẩm chính thức </a:t>
            </a: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ra đờ</a:t>
            </a:r>
            <a:r>
              <a:rPr lang="en-US"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i </a:t>
            </a: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còn </a:t>
            </a:r>
            <a:r>
              <a:rPr lang="vi-VN" sz="2200" dirty="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RTM là phiên bản </a:t>
            </a:r>
            <a:r>
              <a:rPr lang="vi-VN" sz="2200">
                <a:solidFill>
                  <a:schemeClr val="bg2"/>
                </a:solidFill>
                <a:effectLst/>
                <a:latin typeface="Calibri" panose="020F0502020204030204" pitchFamily="34" charset="0"/>
                <a:ea typeface="Times New Roman" panose="02020603050405020304" pitchFamily="18" charset="0"/>
                <a:cs typeface="Calibri" panose="020F0502020204030204" pitchFamily="34" charset="0"/>
              </a:rPr>
              <a:t>hoàn thiện</a:t>
            </a:r>
            <a:endParaRPr sz="2200" dirty="0">
              <a:solidFill>
                <a:schemeClr val="bg2"/>
              </a:solidFill>
              <a:latin typeface="Calibri" panose="020F0502020204030204" pitchFamily="34" charset="0"/>
              <a:cs typeface="Calibri" panose="020F0502020204030204" pitchFamily="34" charset="0"/>
            </a:endParaRPr>
          </a:p>
        </p:txBody>
      </p:sp>
      <p:sp>
        <p:nvSpPr>
          <p:cNvPr id="476" name="Google Shape;476;p4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Calibri" panose="020F0502020204030204" pitchFamily="34" charset="0"/>
                <a:cs typeface="Calibri" panose="020F0502020204030204" pitchFamily="34" charset="0"/>
              </a:rPr>
              <a:t>5</a:t>
            </a:r>
            <a:r>
              <a:rPr lang="vi-VN">
                <a:latin typeface="Calibri" panose="020F0502020204030204" pitchFamily="34" charset="0"/>
                <a:cs typeface="Calibri" panose="020F0502020204030204" pitchFamily="34" charset="0"/>
              </a:rPr>
              <a:t>.</a:t>
            </a:r>
            <a:r>
              <a:rPr lang="en-US">
                <a:latin typeface="Calibri" panose="020F0502020204030204" pitchFamily="34" charset="0"/>
                <a:cs typeface="Calibri" panose="020F0502020204030204" pitchFamily="34" charset="0"/>
              </a:rPr>
              <a:t> </a:t>
            </a:r>
            <a:r>
              <a:rPr lang="vi-VN">
                <a:latin typeface="Calibri" panose="020F0502020204030204" pitchFamily="34" charset="0"/>
                <a:cs typeface="Calibri" panose="020F0502020204030204" pitchFamily="34" charset="0"/>
              </a:rPr>
              <a:t>Thành </a:t>
            </a:r>
            <a:r>
              <a:rPr lang="vi-VN" dirty="0">
                <a:latin typeface="Calibri" panose="020F0502020204030204" pitchFamily="34" charset="0"/>
                <a:cs typeface="Calibri" panose="020F0502020204030204" pitchFamily="34" charset="0"/>
              </a:rPr>
              <a:t>phần của số phát hành</a:t>
            </a:r>
          </a:p>
        </p:txBody>
      </p:sp>
      <p:sp>
        <p:nvSpPr>
          <p:cNvPr id="2" name="Google Shape;460;p43">
            <a:extLst>
              <a:ext uri="{FF2B5EF4-FFF2-40B4-BE49-F238E27FC236}">
                <a16:creationId xmlns:a16="http://schemas.microsoft.com/office/drawing/2014/main" id="{EE4D8174-269F-CAEF-4D3F-4D1C267CC910}"/>
              </a:ext>
            </a:extLst>
          </p:cNvPr>
          <p:cNvSpPr/>
          <p:nvPr/>
        </p:nvSpPr>
        <p:spPr>
          <a:xfrm>
            <a:off x="1752368" y="652793"/>
            <a:ext cx="282300" cy="282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Happy Mid-Autumn Festival! by Slidesgo">
  <a:themeElements>
    <a:clrScheme name="Simple Light">
      <a:dk1>
        <a:srgbClr val="FACF68"/>
      </a:dk1>
      <a:lt1>
        <a:srgbClr val="0D2233"/>
      </a:lt1>
      <a:dk2>
        <a:srgbClr val="FFFFFF"/>
      </a:dk2>
      <a:lt2>
        <a:srgbClr val="29475E"/>
      </a:lt2>
      <a:accent1>
        <a:srgbClr val="517591"/>
      </a:accent1>
      <a:accent2>
        <a:srgbClr val="7193AD"/>
      </a:accent2>
      <a:accent3>
        <a:srgbClr val="FAD98A"/>
      </a:accent3>
      <a:accent4>
        <a:srgbClr val="F8E4B4"/>
      </a:accent4>
      <a:accent5>
        <a:srgbClr val="FFF5DA"/>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369</TotalTime>
  <Words>1663</Words>
  <Application>Microsoft Office PowerPoint</Application>
  <PresentationFormat>On-screen Show (16:9)</PresentationFormat>
  <Paragraphs>124</Paragraphs>
  <Slides>32</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Calibri</vt:lpstr>
      <vt:lpstr>Albert Sans</vt:lpstr>
      <vt:lpstr>Arial</vt:lpstr>
      <vt:lpstr>Courier New</vt:lpstr>
      <vt:lpstr>Times New Roman</vt:lpstr>
      <vt:lpstr>Italiana</vt:lpstr>
      <vt:lpstr>Happy Mid-Autumn Festival! by Slidesgo</vt:lpstr>
      <vt:lpstr>ĐỀ TÀI: Packaging, Releasing, and Daily Development</vt:lpstr>
      <vt:lpstr>Đề tài: Packaging, Releasing, and Daily Development</vt:lpstr>
      <vt:lpstr>Package là gì</vt:lpstr>
      <vt:lpstr>Release là gì ?</vt:lpstr>
      <vt:lpstr>Update daily là gì ?</vt:lpstr>
      <vt:lpstr>2. Đánh số bản phát hành</vt:lpstr>
      <vt:lpstr>3. Chiến lược đơn giản</vt:lpstr>
      <vt:lpstr>4. Chiến lược chẵn/lẽ</vt:lpstr>
      <vt:lpstr>5. Thành phần của số phát hành</vt:lpstr>
      <vt:lpstr>6. Nhánh phát hành</vt:lpstr>
      <vt:lpstr>6. Nhánh phát hành</vt:lpstr>
      <vt:lpstr>PowerPoint Presentation</vt:lpstr>
      <vt:lpstr>PowerPoint Presentation</vt:lpstr>
      <vt:lpstr>8. Đóng gói</vt:lpstr>
      <vt:lpstr>9. Định dạng</vt:lpstr>
      <vt:lpstr>Tên và bố cục</vt:lpstr>
      <vt:lpstr>PowerPoint Presentation</vt:lpstr>
      <vt:lpstr>10. Biên soạn và cài đặt</vt:lpstr>
      <vt:lpstr>11. Gói nhị phân binary package</vt:lpstr>
      <vt:lpstr>12. Kiểm tra và phát hành</vt:lpstr>
      <vt:lpstr>PowerPoint Presentation</vt:lpstr>
      <vt:lpstr>13. Phiên bản phát hành dùng thử</vt:lpstr>
      <vt:lpstr>14. Thông báo phát hành</vt:lpstr>
      <vt:lpstr>PowerPoint Presentation</vt:lpstr>
      <vt:lpstr>   - Vì các dự án luốn được phát hành và phát triển hàng ngày nên phải  tuân thủ kỉ luật phát triển phần mềm.  - Nếu sự thay đổi quá lớn ta cần phải tách nhỏ và mới commit. Việc này  không chỉ giúp ổn định bản phát hành,tính logic.</vt:lpstr>
      <vt:lpstr>17. Dự kiến phát hành</vt:lpstr>
      <vt:lpstr>18. Thực tế   </vt:lpstr>
      <vt:lpstr>MỘT SỐ DỰ ÁN MÃ NGUỒN MỞ HÀNG ĐẦU</vt:lpstr>
      <vt:lpstr>PowerPoint Presentation</vt:lpstr>
      <vt:lpstr>WordPress:</vt:lpstr>
      <vt:lpstr>Node.js</vt:lpstr>
      <vt:lpstr>Cảm ơn các bạn đã lắng nghe!!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Đề tài:</dc:title>
  <dc:creator>phucnghi</dc:creator>
  <cp:lastModifiedBy>v</cp:lastModifiedBy>
  <cp:revision>56</cp:revision>
  <dcterms:modified xsi:type="dcterms:W3CDTF">2023-11-24T00:20:42Z</dcterms:modified>
</cp:coreProperties>
</file>